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5.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4058" r:id="rId2"/>
    <p:sldMasterId id="2147484071" r:id="rId3"/>
    <p:sldMasterId id="2147484140" r:id="rId4"/>
    <p:sldMasterId id="2147484152" r:id="rId5"/>
    <p:sldMasterId id="2147484167" r:id="rId6"/>
  </p:sldMasterIdLst>
  <p:notesMasterIdLst>
    <p:notesMasterId r:id="rId173"/>
  </p:notesMasterIdLst>
  <p:sldIdLst>
    <p:sldId id="257" r:id="rId7"/>
    <p:sldId id="607" r:id="rId8"/>
    <p:sldId id="612" r:id="rId9"/>
    <p:sldId id="608" r:id="rId10"/>
    <p:sldId id="484" r:id="rId11"/>
    <p:sldId id="317" r:id="rId12"/>
    <p:sldId id="497" r:id="rId13"/>
    <p:sldId id="498" r:id="rId14"/>
    <p:sldId id="499" r:id="rId15"/>
    <p:sldId id="613" r:id="rId16"/>
    <p:sldId id="614" r:id="rId17"/>
    <p:sldId id="500" r:id="rId18"/>
    <p:sldId id="502" r:id="rId19"/>
    <p:sldId id="503" r:id="rId20"/>
    <p:sldId id="504" r:id="rId21"/>
    <p:sldId id="505" r:id="rId22"/>
    <p:sldId id="506" r:id="rId23"/>
    <p:sldId id="507" r:id="rId24"/>
    <p:sldId id="508" r:id="rId25"/>
    <p:sldId id="509" r:id="rId26"/>
    <p:sldId id="510" r:id="rId27"/>
    <p:sldId id="511" r:id="rId28"/>
    <p:sldId id="512" r:id="rId29"/>
    <p:sldId id="513" r:id="rId30"/>
    <p:sldId id="514" r:id="rId31"/>
    <p:sldId id="515" r:id="rId32"/>
    <p:sldId id="516" r:id="rId33"/>
    <p:sldId id="517" r:id="rId34"/>
    <p:sldId id="518" r:id="rId35"/>
    <p:sldId id="519" r:id="rId36"/>
    <p:sldId id="520" r:id="rId37"/>
    <p:sldId id="521" r:id="rId38"/>
    <p:sldId id="522" r:id="rId39"/>
    <p:sldId id="523" r:id="rId40"/>
    <p:sldId id="524" r:id="rId41"/>
    <p:sldId id="525" r:id="rId42"/>
    <p:sldId id="527" r:id="rId43"/>
    <p:sldId id="528" r:id="rId44"/>
    <p:sldId id="529" r:id="rId45"/>
    <p:sldId id="530" r:id="rId46"/>
    <p:sldId id="531" r:id="rId47"/>
    <p:sldId id="532" r:id="rId48"/>
    <p:sldId id="533" r:id="rId49"/>
    <p:sldId id="534" r:id="rId50"/>
    <p:sldId id="537" r:id="rId51"/>
    <p:sldId id="535" r:id="rId52"/>
    <p:sldId id="485" r:id="rId53"/>
    <p:sldId id="536" r:id="rId54"/>
    <p:sldId id="538" r:id="rId55"/>
    <p:sldId id="539" r:id="rId56"/>
    <p:sldId id="540" r:id="rId57"/>
    <p:sldId id="541" r:id="rId58"/>
    <p:sldId id="496" r:id="rId59"/>
    <p:sldId id="542" r:id="rId60"/>
    <p:sldId id="543" r:id="rId61"/>
    <p:sldId id="664" r:id="rId62"/>
    <p:sldId id="544" r:id="rId63"/>
    <p:sldId id="545" r:id="rId64"/>
    <p:sldId id="546" r:id="rId65"/>
    <p:sldId id="548" r:id="rId66"/>
    <p:sldId id="547" r:id="rId67"/>
    <p:sldId id="549" r:id="rId68"/>
    <p:sldId id="550" r:id="rId69"/>
    <p:sldId id="552" r:id="rId70"/>
    <p:sldId id="551" r:id="rId71"/>
    <p:sldId id="553" r:id="rId72"/>
    <p:sldId id="554" r:id="rId73"/>
    <p:sldId id="555" r:id="rId74"/>
    <p:sldId id="556" r:id="rId75"/>
    <p:sldId id="558" r:id="rId76"/>
    <p:sldId id="559" r:id="rId77"/>
    <p:sldId id="560" r:id="rId78"/>
    <p:sldId id="563" r:id="rId79"/>
    <p:sldId id="561" r:id="rId80"/>
    <p:sldId id="562" r:id="rId81"/>
    <p:sldId id="564" r:id="rId82"/>
    <p:sldId id="565" r:id="rId83"/>
    <p:sldId id="569" r:id="rId84"/>
    <p:sldId id="567" r:id="rId85"/>
    <p:sldId id="566" r:id="rId86"/>
    <p:sldId id="568" r:id="rId87"/>
    <p:sldId id="570" r:id="rId88"/>
    <p:sldId id="574" r:id="rId89"/>
    <p:sldId id="571" r:id="rId90"/>
    <p:sldId id="572" r:id="rId91"/>
    <p:sldId id="573" r:id="rId92"/>
    <p:sldId id="576" r:id="rId93"/>
    <p:sldId id="575" r:id="rId94"/>
    <p:sldId id="577" r:id="rId95"/>
    <p:sldId id="578" r:id="rId96"/>
    <p:sldId id="579" r:id="rId97"/>
    <p:sldId id="580" r:id="rId98"/>
    <p:sldId id="581" r:id="rId99"/>
    <p:sldId id="582" r:id="rId100"/>
    <p:sldId id="583" r:id="rId101"/>
    <p:sldId id="584" r:id="rId102"/>
    <p:sldId id="585" r:id="rId103"/>
    <p:sldId id="586" r:id="rId104"/>
    <p:sldId id="587" r:id="rId105"/>
    <p:sldId id="588" r:id="rId106"/>
    <p:sldId id="589" r:id="rId107"/>
    <p:sldId id="591" r:id="rId108"/>
    <p:sldId id="593" r:id="rId109"/>
    <p:sldId id="594" r:id="rId110"/>
    <p:sldId id="595" r:id="rId111"/>
    <p:sldId id="596" r:id="rId112"/>
    <p:sldId id="600" r:id="rId113"/>
    <p:sldId id="597" r:id="rId114"/>
    <p:sldId id="599" r:id="rId115"/>
    <p:sldId id="598" r:id="rId116"/>
    <p:sldId id="601" r:id="rId117"/>
    <p:sldId id="602" r:id="rId118"/>
    <p:sldId id="615" r:id="rId119"/>
    <p:sldId id="616" r:id="rId120"/>
    <p:sldId id="617" r:id="rId121"/>
    <p:sldId id="604" r:id="rId122"/>
    <p:sldId id="605" r:id="rId123"/>
    <p:sldId id="606" r:id="rId124"/>
    <p:sldId id="618" r:id="rId125"/>
    <p:sldId id="619" r:id="rId126"/>
    <p:sldId id="620" r:id="rId127"/>
    <p:sldId id="621" r:id="rId128"/>
    <p:sldId id="622" r:id="rId129"/>
    <p:sldId id="623" r:id="rId130"/>
    <p:sldId id="624" r:id="rId131"/>
    <p:sldId id="625" r:id="rId132"/>
    <p:sldId id="626" r:id="rId133"/>
    <p:sldId id="627" r:id="rId134"/>
    <p:sldId id="628" r:id="rId135"/>
    <p:sldId id="629" r:id="rId136"/>
    <p:sldId id="630" r:id="rId137"/>
    <p:sldId id="631" r:id="rId138"/>
    <p:sldId id="632" r:id="rId139"/>
    <p:sldId id="633" r:id="rId140"/>
    <p:sldId id="634" r:id="rId141"/>
    <p:sldId id="635" r:id="rId142"/>
    <p:sldId id="636" r:id="rId143"/>
    <p:sldId id="637" r:id="rId144"/>
    <p:sldId id="638" r:id="rId145"/>
    <p:sldId id="665" r:id="rId146"/>
    <p:sldId id="666" r:id="rId147"/>
    <p:sldId id="639" r:id="rId148"/>
    <p:sldId id="640" r:id="rId149"/>
    <p:sldId id="641" r:id="rId150"/>
    <p:sldId id="642" r:id="rId151"/>
    <p:sldId id="643" r:id="rId152"/>
    <p:sldId id="644" r:id="rId153"/>
    <p:sldId id="645" r:id="rId154"/>
    <p:sldId id="646" r:id="rId155"/>
    <p:sldId id="647" r:id="rId156"/>
    <p:sldId id="648" r:id="rId157"/>
    <p:sldId id="649" r:id="rId158"/>
    <p:sldId id="650" r:id="rId159"/>
    <p:sldId id="651" r:id="rId160"/>
    <p:sldId id="652" r:id="rId161"/>
    <p:sldId id="653" r:id="rId162"/>
    <p:sldId id="654" r:id="rId163"/>
    <p:sldId id="655" r:id="rId164"/>
    <p:sldId id="656" r:id="rId165"/>
    <p:sldId id="657" r:id="rId166"/>
    <p:sldId id="658" r:id="rId167"/>
    <p:sldId id="659" r:id="rId168"/>
    <p:sldId id="660" r:id="rId169"/>
    <p:sldId id="661" r:id="rId170"/>
    <p:sldId id="662" r:id="rId171"/>
    <p:sldId id="663" r:id="rId172"/>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SimSun" pitchFamily="2" charset="-122"/>
        <a:cs typeface="+mn-cs"/>
      </a:defRPr>
    </a:lvl1pPr>
    <a:lvl2pPr marL="457200" algn="l" rtl="0" fontAlgn="base">
      <a:spcBef>
        <a:spcPct val="0"/>
      </a:spcBef>
      <a:spcAft>
        <a:spcPct val="0"/>
      </a:spcAft>
      <a:defRPr kern="1200">
        <a:solidFill>
          <a:schemeClr val="tx1"/>
        </a:solidFill>
        <a:latin typeface="Arial" charset="0"/>
        <a:ea typeface="SimSun" pitchFamily="2" charset="-122"/>
        <a:cs typeface="+mn-cs"/>
      </a:defRPr>
    </a:lvl2pPr>
    <a:lvl3pPr marL="914400" algn="l" rtl="0" fontAlgn="base">
      <a:spcBef>
        <a:spcPct val="0"/>
      </a:spcBef>
      <a:spcAft>
        <a:spcPct val="0"/>
      </a:spcAft>
      <a:defRPr kern="1200">
        <a:solidFill>
          <a:schemeClr val="tx1"/>
        </a:solidFill>
        <a:latin typeface="Arial" charset="0"/>
        <a:ea typeface="SimSun" pitchFamily="2" charset="-122"/>
        <a:cs typeface="+mn-cs"/>
      </a:defRPr>
    </a:lvl3pPr>
    <a:lvl4pPr marL="1371600" algn="l" rtl="0" fontAlgn="base">
      <a:spcBef>
        <a:spcPct val="0"/>
      </a:spcBef>
      <a:spcAft>
        <a:spcPct val="0"/>
      </a:spcAft>
      <a:defRPr kern="1200">
        <a:solidFill>
          <a:schemeClr val="tx1"/>
        </a:solidFill>
        <a:latin typeface="Arial" charset="0"/>
        <a:ea typeface="SimSun" pitchFamily="2" charset="-122"/>
        <a:cs typeface="+mn-cs"/>
      </a:defRPr>
    </a:lvl4pPr>
    <a:lvl5pPr marL="1828800" algn="l" rtl="0" fontAlgn="base">
      <a:spcBef>
        <a:spcPct val="0"/>
      </a:spcBef>
      <a:spcAft>
        <a:spcPct val="0"/>
      </a:spcAft>
      <a:defRPr kern="1200">
        <a:solidFill>
          <a:schemeClr val="tx1"/>
        </a:solidFill>
        <a:latin typeface="Arial" charset="0"/>
        <a:ea typeface="SimSun" pitchFamily="2" charset="-122"/>
        <a:cs typeface="+mn-cs"/>
      </a:defRPr>
    </a:lvl5pPr>
    <a:lvl6pPr marL="2286000" algn="l" defTabSz="914400" rtl="0" eaLnBrk="1" latinLnBrk="0" hangingPunct="1">
      <a:defRPr kern="1200">
        <a:solidFill>
          <a:schemeClr val="tx1"/>
        </a:solidFill>
        <a:latin typeface="Arial" charset="0"/>
        <a:ea typeface="SimSun" pitchFamily="2" charset="-122"/>
        <a:cs typeface="+mn-cs"/>
      </a:defRPr>
    </a:lvl6pPr>
    <a:lvl7pPr marL="2743200" algn="l" defTabSz="914400" rtl="0" eaLnBrk="1" latinLnBrk="0" hangingPunct="1">
      <a:defRPr kern="1200">
        <a:solidFill>
          <a:schemeClr val="tx1"/>
        </a:solidFill>
        <a:latin typeface="Arial" charset="0"/>
        <a:ea typeface="SimSun" pitchFamily="2" charset="-122"/>
        <a:cs typeface="+mn-cs"/>
      </a:defRPr>
    </a:lvl7pPr>
    <a:lvl8pPr marL="3200400" algn="l" defTabSz="914400" rtl="0" eaLnBrk="1" latinLnBrk="0" hangingPunct="1">
      <a:defRPr kern="1200">
        <a:solidFill>
          <a:schemeClr val="tx1"/>
        </a:solidFill>
        <a:latin typeface="Arial" charset="0"/>
        <a:ea typeface="SimSun" pitchFamily="2" charset="-122"/>
        <a:cs typeface="+mn-cs"/>
      </a:defRPr>
    </a:lvl8pPr>
    <a:lvl9pPr marL="3657600" algn="l" defTabSz="914400" rtl="0" eaLnBrk="1" latinLnBrk="0" hangingPunct="1">
      <a:defRPr kern="1200">
        <a:solidFill>
          <a:schemeClr val="tx1"/>
        </a:solidFill>
        <a:latin typeface="Arial" charset="0"/>
        <a:ea typeface="SimSun"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881F"/>
    <a:srgbClr val="EF6FC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98" d="100"/>
          <a:sy n="98" d="100"/>
        </p:scale>
        <p:origin x="-1158"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38" Type="http://schemas.openxmlformats.org/officeDocument/2006/relationships/slide" Target="slides/slide132.xml"/><Relationship Id="rId154" Type="http://schemas.openxmlformats.org/officeDocument/2006/relationships/slide" Target="slides/slide148.xml"/><Relationship Id="rId159" Type="http://schemas.openxmlformats.org/officeDocument/2006/relationships/slide" Target="slides/slide153.xml"/><Relationship Id="rId175" Type="http://schemas.openxmlformats.org/officeDocument/2006/relationships/viewProps" Target="viewProps.xml"/><Relationship Id="rId170" Type="http://schemas.openxmlformats.org/officeDocument/2006/relationships/slide" Target="slides/slide164.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144" Type="http://schemas.openxmlformats.org/officeDocument/2006/relationships/slide" Target="slides/slide138.xml"/><Relationship Id="rId149" Type="http://schemas.openxmlformats.org/officeDocument/2006/relationships/slide" Target="slides/slide143.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160" Type="http://schemas.openxmlformats.org/officeDocument/2006/relationships/slide" Target="slides/slide154.xml"/><Relationship Id="rId165" Type="http://schemas.openxmlformats.org/officeDocument/2006/relationships/slide" Target="slides/slide15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50" Type="http://schemas.openxmlformats.org/officeDocument/2006/relationships/slide" Target="slides/slide144.xml"/><Relationship Id="rId155" Type="http://schemas.openxmlformats.org/officeDocument/2006/relationships/slide" Target="slides/slide149.xml"/><Relationship Id="rId171" Type="http://schemas.openxmlformats.org/officeDocument/2006/relationships/slide" Target="slides/slide165.xml"/><Relationship Id="rId176" Type="http://schemas.openxmlformats.org/officeDocument/2006/relationships/theme" Target="theme/theme1.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40" Type="http://schemas.openxmlformats.org/officeDocument/2006/relationships/slide" Target="slides/slide134.xml"/><Relationship Id="rId145" Type="http://schemas.openxmlformats.org/officeDocument/2006/relationships/slide" Target="slides/slide139.xml"/><Relationship Id="rId161" Type="http://schemas.openxmlformats.org/officeDocument/2006/relationships/slide" Target="slides/slide155.xml"/><Relationship Id="rId166"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30" Type="http://schemas.openxmlformats.org/officeDocument/2006/relationships/slide" Target="slides/slide124.xml"/><Relationship Id="rId135" Type="http://schemas.openxmlformats.org/officeDocument/2006/relationships/slide" Target="slides/slide129.xml"/><Relationship Id="rId143" Type="http://schemas.openxmlformats.org/officeDocument/2006/relationships/slide" Target="slides/slide137.xml"/><Relationship Id="rId148" Type="http://schemas.openxmlformats.org/officeDocument/2006/relationships/slide" Target="slides/slide142.xml"/><Relationship Id="rId151" Type="http://schemas.openxmlformats.org/officeDocument/2006/relationships/slide" Target="slides/slide145.xml"/><Relationship Id="rId156" Type="http://schemas.openxmlformats.org/officeDocument/2006/relationships/slide" Target="slides/slide150.xml"/><Relationship Id="rId164" Type="http://schemas.openxmlformats.org/officeDocument/2006/relationships/slide" Target="slides/slide158.xml"/><Relationship Id="rId169" Type="http://schemas.openxmlformats.org/officeDocument/2006/relationships/slide" Target="slides/slide163.xml"/><Relationship Id="rId177"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72" Type="http://schemas.openxmlformats.org/officeDocument/2006/relationships/slide" Target="slides/slide166.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167" Type="http://schemas.openxmlformats.org/officeDocument/2006/relationships/slide" Target="slides/slide16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notesMaster" Target="notesMasters/notesMaster1.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presProps" Target="presProps.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ltLang="zh-CN"/>
          </a:p>
        </p:txBody>
      </p:sp>
      <p:sp>
        <p:nvSpPr>
          <p:cNvPr id="1843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ltLang="zh-CN"/>
          </a:p>
        </p:txBody>
      </p:sp>
      <p:sp>
        <p:nvSpPr>
          <p:cNvPr id="1617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843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ltLang="zh-CN"/>
          </a:p>
        </p:txBody>
      </p:sp>
      <p:sp>
        <p:nvSpPr>
          <p:cNvPr id="1843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36342740-E8EB-4EAE-95E4-FCDB7093C8E6}" type="slidenum">
              <a:rPr lang="en-US" altLang="zh-CN"/>
              <a:pPr>
                <a:defRPr/>
              </a:pPr>
              <a:t>‹#›</a:t>
            </a:fld>
            <a:endParaRPr lang="en-US" altLang="zh-CN"/>
          </a:p>
        </p:txBody>
      </p:sp>
    </p:spTree>
    <p:extLst>
      <p:ext uri="{BB962C8B-B14F-4D97-AF65-F5344CB8AC3E}">
        <p14:creationId xmlns:p14="http://schemas.microsoft.com/office/powerpoint/2010/main" val="326746662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SimSun"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SimSun"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SimSun"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SimSun"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SimSun"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CEE94220-FA2B-471F-BA1B-75F344EDC7EC}" type="slidenum">
              <a:rPr lang="en-US" altLang="zh-CN" smtClean="0"/>
              <a:pPr eaLnBrk="1" hangingPunct="1"/>
              <a:t>2</a:t>
            </a:fld>
            <a:endParaRPr lang="en-US" altLang="zh-CN" smtClean="0"/>
          </a:p>
        </p:txBody>
      </p:sp>
      <p:sp>
        <p:nvSpPr>
          <p:cNvPr id="162819" name="Rectangle 1026"/>
          <p:cNvSpPr>
            <a:spLocks noGrp="1" noRot="1" noChangeAspect="1" noChangeArrowheads="1" noTextEdit="1"/>
          </p:cNvSpPr>
          <p:nvPr>
            <p:ph type="sldImg"/>
          </p:nvPr>
        </p:nvSpPr>
        <p:spPr>
          <a:solidFill>
            <a:srgbClr val="FFFFFF"/>
          </a:solidFill>
          <a:ln/>
        </p:spPr>
      </p:sp>
      <p:sp>
        <p:nvSpPr>
          <p:cNvPr id="162820" name="Rectangle 1027"/>
          <p:cNvSpPr>
            <a:spLocks noGrp="1" noChangeArrowheads="1"/>
          </p:cNvSpPr>
          <p:nvPr>
            <p:ph type="body" idx="1"/>
          </p:nvPr>
        </p:nvSpPr>
        <p:spPr>
          <a:solidFill>
            <a:srgbClr val="FFFFFF"/>
          </a:solidFill>
          <a:ln>
            <a:solidFill>
              <a:srgbClr val="000000"/>
            </a:solidFill>
          </a:ln>
        </p:spPr>
        <p:txBody>
          <a:bodyPr/>
          <a:lstStyle/>
          <a:p>
            <a:endParaRPr lang="en-US" altLang="zh-CN"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幻灯片图像占位符 1"/>
          <p:cNvSpPr>
            <a:spLocks noGrp="1" noRot="1" noChangeAspect="1" noTextEdit="1"/>
          </p:cNvSpPr>
          <p:nvPr>
            <p:ph type="sldImg"/>
          </p:nvPr>
        </p:nvSpPr>
        <p:spPr>
          <a:ln/>
        </p:spPr>
      </p:sp>
      <p:sp>
        <p:nvSpPr>
          <p:cNvPr id="1720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720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FA152924-CD05-4A32-888B-657262D6808D}" type="slidenum">
              <a:rPr lang="en-US" altLang="zh-CN" smtClean="0"/>
              <a:pPr eaLnBrk="1" hangingPunct="1"/>
              <a:t>80</a:t>
            </a:fld>
            <a:endParaRPr lang="en-US" altLang="zh-CN"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a:ln/>
        </p:spPr>
      </p:sp>
      <p:sp>
        <p:nvSpPr>
          <p:cNvPr id="1730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730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5E3B317D-C832-41C6-8FEB-801E8ED6CF0B}" type="slidenum">
              <a:rPr lang="en-US" altLang="zh-CN" smtClean="0"/>
              <a:pPr eaLnBrk="1" hangingPunct="1"/>
              <a:t>81</a:t>
            </a:fld>
            <a:endParaRPr lang="en-US" altLang="zh-CN"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幻灯片图像占位符 1"/>
          <p:cNvSpPr>
            <a:spLocks noGrp="1" noRot="1" noChangeAspect="1" noTextEdit="1"/>
          </p:cNvSpPr>
          <p:nvPr>
            <p:ph type="sldImg"/>
          </p:nvPr>
        </p:nvSpPr>
        <p:spPr>
          <a:ln/>
        </p:spPr>
      </p:sp>
      <p:sp>
        <p:nvSpPr>
          <p:cNvPr id="1740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740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C8962769-89FA-4934-90DE-E3C4A8ABEADC}" type="slidenum">
              <a:rPr lang="en-US" altLang="zh-CN" smtClean="0"/>
              <a:pPr eaLnBrk="1" hangingPunct="1"/>
              <a:t>82</a:t>
            </a:fld>
            <a:endParaRPr lang="en-US" altLang="zh-CN"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幻灯片图像占位符 1"/>
          <p:cNvSpPr>
            <a:spLocks noGrp="1" noRot="1" noChangeAspect="1" noTextEdit="1"/>
          </p:cNvSpPr>
          <p:nvPr>
            <p:ph type="sldImg"/>
          </p:nvPr>
        </p:nvSpPr>
        <p:spPr>
          <a:ln/>
        </p:spPr>
      </p:sp>
      <p:sp>
        <p:nvSpPr>
          <p:cNvPr id="1751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751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BA2BF712-C91C-4CF5-8ABD-8B9E4E19ABBE}" type="slidenum">
              <a:rPr lang="en-US" altLang="zh-CN" smtClean="0"/>
              <a:pPr eaLnBrk="1" hangingPunct="1"/>
              <a:t>83</a:t>
            </a:fld>
            <a:endParaRPr lang="en-US" altLang="zh-CN"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幻灯片图像占位符 1"/>
          <p:cNvSpPr>
            <a:spLocks noGrp="1" noRot="1" noChangeAspect="1" noTextEdit="1"/>
          </p:cNvSpPr>
          <p:nvPr>
            <p:ph type="sldImg"/>
          </p:nvPr>
        </p:nvSpPr>
        <p:spPr>
          <a:ln/>
        </p:spPr>
      </p:sp>
      <p:sp>
        <p:nvSpPr>
          <p:cNvPr id="1761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761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F8D574C6-A73E-48D9-9299-A764BDA54ACC}" type="slidenum">
              <a:rPr lang="en-US" altLang="zh-CN" smtClean="0"/>
              <a:pPr eaLnBrk="1" hangingPunct="1"/>
              <a:t>84</a:t>
            </a:fld>
            <a:endParaRPr lang="en-US" altLang="zh-CN"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幻灯片图像占位符 1"/>
          <p:cNvSpPr>
            <a:spLocks noGrp="1" noRot="1" noChangeAspect="1" noTextEdit="1"/>
          </p:cNvSpPr>
          <p:nvPr>
            <p:ph type="sldImg"/>
          </p:nvPr>
        </p:nvSpPr>
        <p:spPr>
          <a:ln/>
        </p:spPr>
      </p:sp>
      <p:sp>
        <p:nvSpPr>
          <p:cNvPr id="177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77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368DA2BA-987B-451D-83D8-18A55D729B4D}" type="slidenum">
              <a:rPr lang="en-US" altLang="zh-CN" smtClean="0"/>
              <a:pPr eaLnBrk="1" hangingPunct="1"/>
              <a:t>85</a:t>
            </a:fld>
            <a:endParaRPr lang="en-US" altLang="zh-CN"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幻灯片图像占位符 1"/>
          <p:cNvSpPr>
            <a:spLocks noGrp="1" noRot="1" noChangeAspect="1" noTextEdit="1"/>
          </p:cNvSpPr>
          <p:nvPr>
            <p:ph type="sldImg"/>
          </p:nvPr>
        </p:nvSpPr>
        <p:spPr>
          <a:ln/>
        </p:spPr>
      </p:sp>
      <p:sp>
        <p:nvSpPr>
          <p:cNvPr id="1781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781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0EE42CF9-25D3-4C95-B096-8D374EB3E17F}" type="slidenum">
              <a:rPr lang="en-US" altLang="zh-CN" smtClean="0"/>
              <a:pPr eaLnBrk="1" hangingPunct="1"/>
              <a:t>86</a:t>
            </a:fld>
            <a:endParaRPr lang="en-US" altLang="zh-CN"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幻灯片图像占位符 1"/>
          <p:cNvSpPr>
            <a:spLocks noGrp="1" noRot="1" noChangeAspect="1" noTextEdit="1"/>
          </p:cNvSpPr>
          <p:nvPr>
            <p:ph type="sldImg"/>
          </p:nvPr>
        </p:nvSpPr>
        <p:spPr>
          <a:ln/>
        </p:spPr>
      </p:sp>
      <p:sp>
        <p:nvSpPr>
          <p:cNvPr id="1792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792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F5E54B84-DD2F-496E-9916-6EAA5B146581}" type="slidenum">
              <a:rPr lang="en-US" altLang="zh-CN" smtClean="0"/>
              <a:pPr eaLnBrk="1" hangingPunct="1"/>
              <a:t>87</a:t>
            </a:fld>
            <a:endParaRPr lang="en-US" altLang="zh-CN"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幻灯片图像占位符 1"/>
          <p:cNvSpPr>
            <a:spLocks noGrp="1" noRot="1" noChangeAspect="1" noTextEdit="1"/>
          </p:cNvSpPr>
          <p:nvPr>
            <p:ph type="sldImg"/>
          </p:nvPr>
        </p:nvSpPr>
        <p:spPr>
          <a:ln/>
        </p:spPr>
      </p:sp>
      <p:sp>
        <p:nvSpPr>
          <p:cNvPr id="1802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802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D4649856-9347-42C8-AC11-2BF260D6153B}" type="slidenum">
              <a:rPr lang="en-US" altLang="zh-CN" smtClean="0"/>
              <a:pPr eaLnBrk="1" hangingPunct="1"/>
              <a:t>88</a:t>
            </a:fld>
            <a:endParaRPr lang="en-US" altLang="zh-CN"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幻灯片图像占位符 1"/>
          <p:cNvSpPr>
            <a:spLocks noGrp="1" noRot="1" noChangeAspect="1" noTextEdit="1"/>
          </p:cNvSpPr>
          <p:nvPr>
            <p:ph type="sldImg"/>
          </p:nvPr>
        </p:nvSpPr>
        <p:spPr>
          <a:ln/>
        </p:spPr>
      </p:sp>
      <p:sp>
        <p:nvSpPr>
          <p:cNvPr id="1812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8125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8F250C64-6937-4170-B9D8-7CA82E14BEA2}" type="slidenum">
              <a:rPr lang="en-US" altLang="zh-CN" smtClean="0"/>
              <a:pPr eaLnBrk="1" hangingPunct="1"/>
              <a:t>89</a:t>
            </a:fld>
            <a:endParaRPr lang="en-US"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CEE94220-FA2B-471F-BA1B-75F344EDC7EC}" type="slidenum">
              <a:rPr lang="en-US" altLang="zh-CN" smtClean="0"/>
              <a:pPr eaLnBrk="1" hangingPunct="1"/>
              <a:t>3</a:t>
            </a:fld>
            <a:endParaRPr lang="en-US" altLang="zh-CN" smtClean="0"/>
          </a:p>
        </p:txBody>
      </p:sp>
      <p:sp>
        <p:nvSpPr>
          <p:cNvPr id="162819" name="Rectangle 1026"/>
          <p:cNvSpPr>
            <a:spLocks noGrp="1" noRot="1" noChangeAspect="1" noChangeArrowheads="1" noTextEdit="1"/>
          </p:cNvSpPr>
          <p:nvPr>
            <p:ph type="sldImg"/>
          </p:nvPr>
        </p:nvSpPr>
        <p:spPr>
          <a:solidFill>
            <a:srgbClr val="FFFFFF"/>
          </a:solidFill>
          <a:ln/>
        </p:spPr>
      </p:sp>
      <p:sp>
        <p:nvSpPr>
          <p:cNvPr id="162820" name="Rectangle 1027"/>
          <p:cNvSpPr>
            <a:spLocks noGrp="1" noChangeArrowheads="1"/>
          </p:cNvSpPr>
          <p:nvPr>
            <p:ph type="body" idx="1"/>
          </p:nvPr>
        </p:nvSpPr>
        <p:spPr>
          <a:solidFill>
            <a:srgbClr val="FFFFFF"/>
          </a:solidFill>
          <a:ln>
            <a:solidFill>
              <a:srgbClr val="000000"/>
            </a:solidFill>
          </a:ln>
        </p:spPr>
        <p:txBody>
          <a:bodyPr/>
          <a:lstStyle/>
          <a:p>
            <a:endParaRPr lang="en-US" altLang="zh-CN"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幻灯片图像占位符 1"/>
          <p:cNvSpPr>
            <a:spLocks noGrp="1" noRot="1" noChangeAspect="1" noTextEdit="1"/>
          </p:cNvSpPr>
          <p:nvPr>
            <p:ph type="sldImg"/>
          </p:nvPr>
        </p:nvSpPr>
        <p:spPr>
          <a:ln/>
        </p:spPr>
      </p:sp>
      <p:sp>
        <p:nvSpPr>
          <p:cNvPr id="1822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822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FE7F32BA-04B7-4980-80E6-7CAECD97C1E8}" type="slidenum">
              <a:rPr lang="en-US" altLang="zh-CN" smtClean="0"/>
              <a:pPr eaLnBrk="1" hangingPunct="1"/>
              <a:t>90</a:t>
            </a:fld>
            <a:endParaRPr lang="en-US" altLang="zh-CN"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幻灯片图像占位符 1"/>
          <p:cNvSpPr>
            <a:spLocks noGrp="1" noRot="1" noChangeAspect="1" noTextEdit="1"/>
          </p:cNvSpPr>
          <p:nvPr>
            <p:ph type="sldImg"/>
          </p:nvPr>
        </p:nvSpPr>
        <p:spPr>
          <a:ln/>
        </p:spPr>
      </p:sp>
      <p:sp>
        <p:nvSpPr>
          <p:cNvPr id="1832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833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2993D5E0-A96F-4CAD-A9BA-706F3FE35483}" type="slidenum">
              <a:rPr lang="en-US" altLang="zh-CN" smtClean="0"/>
              <a:pPr eaLnBrk="1" hangingPunct="1"/>
              <a:t>91</a:t>
            </a:fld>
            <a:endParaRPr lang="en-US" altLang="zh-CN"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幻灯片图像占位符 1"/>
          <p:cNvSpPr>
            <a:spLocks noGrp="1" noRot="1" noChangeAspect="1" noTextEdit="1"/>
          </p:cNvSpPr>
          <p:nvPr>
            <p:ph type="sldImg"/>
          </p:nvPr>
        </p:nvSpPr>
        <p:spPr>
          <a:ln/>
        </p:spPr>
      </p:sp>
      <p:sp>
        <p:nvSpPr>
          <p:cNvPr id="1843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843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1D75A242-1D2C-4555-9963-44554202A6F1}" type="slidenum">
              <a:rPr lang="en-US" altLang="zh-CN" smtClean="0">
                <a:solidFill>
                  <a:srgbClr val="000000"/>
                </a:solidFill>
              </a:rPr>
              <a:pPr eaLnBrk="1" hangingPunct="1"/>
              <a:t>93</a:t>
            </a:fld>
            <a:endParaRPr lang="en-US" altLang="zh-CN" smtClean="0">
              <a:solidFill>
                <a:srgbClr val="000000"/>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幻灯片图像占位符 1"/>
          <p:cNvSpPr>
            <a:spLocks noGrp="1" noRot="1" noChangeAspect="1" noTextEdit="1"/>
          </p:cNvSpPr>
          <p:nvPr>
            <p:ph type="sldImg"/>
          </p:nvPr>
        </p:nvSpPr>
        <p:spPr>
          <a:ln/>
        </p:spPr>
      </p:sp>
      <p:sp>
        <p:nvSpPr>
          <p:cNvPr id="1853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853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4429B599-5A7B-44E2-87CF-33666834AF8C}" type="slidenum">
              <a:rPr lang="en-US" altLang="zh-CN" smtClean="0">
                <a:solidFill>
                  <a:srgbClr val="000000"/>
                </a:solidFill>
              </a:rPr>
              <a:pPr eaLnBrk="1" hangingPunct="1"/>
              <a:t>104</a:t>
            </a:fld>
            <a:endParaRPr lang="en-US" altLang="zh-CN" smtClean="0">
              <a:solidFill>
                <a:srgbClr val="000000"/>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幻灯片图像占位符 1"/>
          <p:cNvSpPr>
            <a:spLocks noGrp="1" noRot="1" noChangeAspect="1" noTextEdit="1"/>
          </p:cNvSpPr>
          <p:nvPr>
            <p:ph type="sldImg"/>
          </p:nvPr>
        </p:nvSpPr>
        <p:spPr>
          <a:ln/>
        </p:spPr>
      </p:sp>
      <p:sp>
        <p:nvSpPr>
          <p:cNvPr id="1863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863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AE6A0D69-0631-4FCB-BE5A-5A476928CDD5}" type="slidenum">
              <a:rPr lang="en-US" altLang="zh-CN" smtClean="0">
                <a:solidFill>
                  <a:srgbClr val="000000"/>
                </a:solidFill>
              </a:rPr>
              <a:pPr eaLnBrk="1" hangingPunct="1"/>
              <a:t>105</a:t>
            </a:fld>
            <a:endParaRPr lang="en-US" altLang="zh-CN" smtClean="0">
              <a:solidFill>
                <a:srgbClr val="000000"/>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幻灯片图像占位符 1"/>
          <p:cNvSpPr>
            <a:spLocks noGrp="1" noRot="1" noChangeAspect="1" noTextEdit="1"/>
          </p:cNvSpPr>
          <p:nvPr>
            <p:ph type="sldImg"/>
          </p:nvPr>
        </p:nvSpPr>
        <p:spPr>
          <a:ln/>
        </p:spPr>
      </p:sp>
      <p:sp>
        <p:nvSpPr>
          <p:cNvPr id="1873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873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616DFC3D-0183-4F88-B8C9-54B5D8F95B76}" type="slidenum">
              <a:rPr lang="en-US" altLang="zh-CN" smtClean="0">
                <a:solidFill>
                  <a:srgbClr val="000000"/>
                </a:solidFill>
              </a:rPr>
              <a:pPr eaLnBrk="1" hangingPunct="1"/>
              <a:t>106</a:t>
            </a:fld>
            <a:endParaRPr lang="en-US" altLang="zh-CN" smtClean="0">
              <a:solidFill>
                <a:srgbClr val="000000"/>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幻灯片图像占位符 1"/>
          <p:cNvSpPr>
            <a:spLocks noGrp="1" noRot="1" noChangeAspect="1" noTextEdit="1"/>
          </p:cNvSpPr>
          <p:nvPr>
            <p:ph type="sldImg"/>
          </p:nvPr>
        </p:nvSpPr>
        <p:spPr>
          <a:ln/>
        </p:spPr>
      </p:sp>
      <p:sp>
        <p:nvSpPr>
          <p:cNvPr id="1884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884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FEB321C5-9EDC-4C48-AEFB-3D343D896C1E}" type="slidenum">
              <a:rPr lang="en-US" altLang="zh-CN" smtClean="0">
                <a:solidFill>
                  <a:srgbClr val="000000"/>
                </a:solidFill>
              </a:rPr>
              <a:pPr eaLnBrk="1" hangingPunct="1"/>
              <a:t>107</a:t>
            </a:fld>
            <a:endParaRPr lang="en-US" altLang="zh-CN" smtClean="0">
              <a:solidFill>
                <a:srgbClr val="000000"/>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幻灯片图像占位符 1"/>
          <p:cNvSpPr>
            <a:spLocks noGrp="1" noRot="1" noChangeAspect="1" noTextEdit="1"/>
          </p:cNvSpPr>
          <p:nvPr>
            <p:ph type="sldImg"/>
          </p:nvPr>
        </p:nvSpPr>
        <p:spPr>
          <a:ln/>
        </p:spPr>
      </p:sp>
      <p:sp>
        <p:nvSpPr>
          <p:cNvPr id="1894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894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13F85A16-E045-48BE-91FD-78F2C2990514}" type="slidenum">
              <a:rPr lang="en-US" altLang="zh-CN" smtClean="0">
                <a:solidFill>
                  <a:srgbClr val="000000"/>
                </a:solidFill>
              </a:rPr>
              <a:pPr eaLnBrk="1" hangingPunct="1"/>
              <a:t>108</a:t>
            </a:fld>
            <a:endParaRPr lang="en-US" altLang="zh-CN" smtClean="0">
              <a:solidFill>
                <a:srgbClr val="000000"/>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幻灯片图像占位符 1"/>
          <p:cNvSpPr>
            <a:spLocks noGrp="1" noRot="1" noChangeAspect="1" noTextEdit="1"/>
          </p:cNvSpPr>
          <p:nvPr>
            <p:ph type="sldImg"/>
          </p:nvPr>
        </p:nvSpPr>
        <p:spPr>
          <a:ln/>
        </p:spPr>
      </p:sp>
      <p:sp>
        <p:nvSpPr>
          <p:cNvPr id="1904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04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5476C3DA-8B7E-4F29-8E47-9D53CC4BA8BA}" type="slidenum">
              <a:rPr lang="en-US" altLang="zh-CN" smtClean="0">
                <a:solidFill>
                  <a:srgbClr val="000000"/>
                </a:solidFill>
              </a:rPr>
              <a:pPr eaLnBrk="1" hangingPunct="1"/>
              <a:t>109</a:t>
            </a:fld>
            <a:endParaRPr lang="en-US" altLang="zh-CN" smtClean="0">
              <a:solidFill>
                <a:srgbClr val="000000"/>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幻灯片图像占位符 1"/>
          <p:cNvSpPr>
            <a:spLocks noGrp="1" noRot="1" noChangeAspect="1" noTextEdit="1"/>
          </p:cNvSpPr>
          <p:nvPr>
            <p:ph type="sldImg"/>
          </p:nvPr>
        </p:nvSpPr>
        <p:spPr>
          <a:ln/>
        </p:spPr>
      </p:sp>
      <p:sp>
        <p:nvSpPr>
          <p:cNvPr id="1914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14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586B2885-FB70-4726-9103-DBC046545C5F}" type="slidenum">
              <a:rPr lang="en-US" altLang="zh-CN" smtClean="0">
                <a:solidFill>
                  <a:srgbClr val="000000"/>
                </a:solidFill>
              </a:rPr>
              <a:pPr eaLnBrk="1" hangingPunct="1"/>
              <a:t>110</a:t>
            </a:fld>
            <a:endParaRPr lang="en-US" altLang="zh-CN" smtClean="0">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6FD8B191-F29D-4878-BF45-745E0972D2C3}" type="slidenum">
              <a:rPr lang="en-US" altLang="zh-CN" smtClean="0"/>
              <a:pPr eaLnBrk="1" hangingPunct="1"/>
              <a:t>4</a:t>
            </a:fld>
            <a:endParaRPr lang="en-US" altLang="zh-CN" smtClean="0"/>
          </a:p>
        </p:txBody>
      </p:sp>
      <p:sp>
        <p:nvSpPr>
          <p:cNvPr id="163843" name="Rectangle 1026"/>
          <p:cNvSpPr>
            <a:spLocks noGrp="1" noRot="1" noChangeAspect="1" noChangeArrowheads="1" noTextEdit="1"/>
          </p:cNvSpPr>
          <p:nvPr>
            <p:ph type="sldImg"/>
          </p:nvPr>
        </p:nvSpPr>
        <p:spPr>
          <a:solidFill>
            <a:srgbClr val="FFFFFF"/>
          </a:solidFill>
          <a:ln/>
        </p:spPr>
      </p:sp>
      <p:sp>
        <p:nvSpPr>
          <p:cNvPr id="163844" name="Rectangle 1027"/>
          <p:cNvSpPr>
            <a:spLocks noGrp="1" noChangeArrowheads="1"/>
          </p:cNvSpPr>
          <p:nvPr>
            <p:ph type="body" idx="1"/>
          </p:nvPr>
        </p:nvSpPr>
        <p:spPr>
          <a:solidFill>
            <a:srgbClr val="FFFFFF"/>
          </a:solidFill>
          <a:ln>
            <a:solidFill>
              <a:srgbClr val="000000"/>
            </a:solidFill>
          </a:ln>
        </p:spPr>
        <p:txBody>
          <a:bodyPr/>
          <a:lstStyle/>
          <a:p>
            <a:endParaRPr lang="en-US" altLang="zh-CN"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幻灯片图像占位符 1"/>
          <p:cNvSpPr>
            <a:spLocks noGrp="1" noRot="1" noChangeAspect="1" noTextEdit="1"/>
          </p:cNvSpPr>
          <p:nvPr>
            <p:ph type="sldImg"/>
          </p:nvPr>
        </p:nvSpPr>
        <p:spPr>
          <a:ln/>
        </p:spPr>
      </p:sp>
      <p:sp>
        <p:nvSpPr>
          <p:cNvPr id="1925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25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C5276149-6141-4DC0-A7BB-9807812D4DD9}" type="slidenum">
              <a:rPr lang="en-US" altLang="zh-CN" smtClean="0">
                <a:solidFill>
                  <a:srgbClr val="000000"/>
                </a:solidFill>
              </a:rPr>
              <a:pPr eaLnBrk="1" hangingPunct="1"/>
              <a:t>111</a:t>
            </a:fld>
            <a:endParaRPr lang="en-US" altLang="zh-CN" smtClean="0">
              <a:solidFill>
                <a:srgbClr val="000000"/>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幻灯片图像占位符 1"/>
          <p:cNvSpPr>
            <a:spLocks noGrp="1" noRot="1" noChangeAspect="1" noTextEdit="1"/>
          </p:cNvSpPr>
          <p:nvPr>
            <p:ph type="sldImg"/>
          </p:nvPr>
        </p:nvSpPr>
        <p:spPr>
          <a:ln/>
        </p:spPr>
      </p:sp>
      <p:sp>
        <p:nvSpPr>
          <p:cNvPr id="1935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35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9D4A7A78-7AE8-4E58-A48D-45461FC85494}" type="slidenum">
              <a:rPr lang="en-US" altLang="zh-CN" smtClean="0">
                <a:solidFill>
                  <a:srgbClr val="000000"/>
                </a:solidFill>
              </a:rPr>
              <a:pPr eaLnBrk="1" hangingPunct="1"/>
              <a:t>112</a:t>
            </a:fld>
            <a:endParaRPr lang="en-US" altLang="zh-CN" smtClean="0">
              <a:solidFill>
                <a:srgbClr val="000000"/>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幻灯片图像占位符 1"/>
          <p:cNvSpPr>
            <a:spLocks noGrp="1" noRot="1" noChangeAspect="1" noTextEdit="1"/>
          </p:cNvSpPr>
          <p:nvPr>
            <p:ph type="sldImg"/>
          </p:nvPr>
        </p:nvSpPr>
        <p:spPr>
          <a:ln/>
        </p:spPr>
      </p:sp>
      <p:sp>
        <p:nvSpPr>
          <p:cNvPr id="1955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55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F2193BCF-F007-400B-9667-3066A30140B8}" type="slidenum">
              <a:rPr lang="en-US" altLang="zh-CN" smtClean="0">
                <a:solidFill>
                  <a:srgbClr val="000000"/>
                </a:solidFill>
              </a:rPr>
              <a:pPr eaLnBrk="1" hangingPunct="1"/>
              <a:t>116</a:t>
            </a:fld>
            <a:endParaRPr lang="en-US" altLang="zh-CN" smtClean="0">
              <a:solidFill>
                <a:srgbClr val="000000"/>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幻灯片图像占位符 1"/>
          <p:cNvSpPr>
            <a:spLocks noGrp="1" noRot="1" noChangeAspect="1" noTextEdit="1"/>
          </p:cNvSpPr>
          <p:nvPr>
            <p:ph type="sldImg"/>
          </p:nvPr>
        </p:nvSpPr>
        <p:spPr>
          <a:ln/>
        </p:spPr>
      </p:sp>
      <p:sp>
        <p:nvSpPr>
          <p:cNvPr id="1966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66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59AB3BDD-94AD-493D-8F9D-A83E51764E0E}" type="slidenum">
              <a:rPr lang="en-US" altLang="zh-CN" smtClean="0">
                <a:solidFill>
                  <a:srgbClr val="000000"/>
                </a:solidFill>
              </a:rPr>
              <a:pPr eaLnBrk="1" hangingPunct="1"/>
              <a:t>117</a:t>
            </a:fld>
            <a:endParaRPr lang="en-US" altLang="zh-CN" smtClean="0">
              <a:solidFill>
                <a:srgbClr val="000000"/>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a:ln/>
        </p:spPr>
      </p:sp>
      <p:sp>
        <p:nvSpPr>
          <p:cNvPr id="197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7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0E20C812-372C-4D50-984A-FB064B6E0D29}" type="slidenum">
              <a:rPr lang="en-US" altLang="zh-CN" smtClean="0">
                <a:solidFill>
                  <a:srgbClr val="000000"/>
                </a:solidFill>
              </a:rPr>
              <a:pPr eaLnBrk="1" hangingPunct="1"/>
              <a:t>118</a:t>
            </a:fld>
            <a:endParaRPr lang="en-US" altLang="zh-CN" smtClean="0">
              <a:solidFill>
                <a:srgbClr val="000000"/>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a:ln/>
        </p:spPr>
      </p:sp>
      <p:sp>
        <p:nvSpPr>
          <p:cNvPr id="197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7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0E20C812-372C-4D50-984A-FB064B6E0D29}" type="slidenum">
              <a:rPr lang="en-US" altLang="zh-CN" smtClean="0">
                <a:solidFill>
                  <a:srgbClr val="000000"/>
                </a:solidFill>
              </a:rPr>
              <a:pPr eaLnBrk="1" hangingPunct="1"/>
              <a:t>119</a:t>
            </a:fld>
            <a:endParaRPr lang="en-US" altLang="zh-CN" smtClean="0">
              <a:solidFill>
                <a:srgbClr val="000000"/>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a:ln/>
        </p:spPr>
      </p:sp>
      <p:sp>
        <p:nvSpPr>
          <p:cNvPr id="197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7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0E20C812-372C-4D50-984A-FB064B6E0D29}" type="slidenum">
              <a:rPr lang="en-US" altLang="zh-CN" smtClean="0">
                <a:solidFill>
                  <a:srgbClr val="000000"/>
                </a:solidFill>
              </a:rPr>
              <a:pPr eaLnBrk="1" hangingPunct="1"/>
              <a:t>120</a:t>
            </a:fld>
            <a:endParaRPr lang="en-US" altLang="zh-CN" smtClean="0">
              <a:solidFill>
                <a:srgbClr val="000000"/>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a:ln/>
        </p:spPr>
      </p:sp>
      <p:sp>
        <p:nvSpPr>
          <p:cNvPr id="197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7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0E20C812-372C-4D50-984A-FB064B6E0D29}" type="slidenum">
              <a:rPr lang="en-US" altLang="zh-CN" smtClean="0">
                <a:solidFill>
                  <a:srgbClr val="000000"/>
                </a:solidFill>
              </a:rPr>
              <a:pPr eaLnBrk="1" hangingPunct="1"/>
              <a:t>121</a:t>
            </a:fld>
            <a:endParaRPr lang="en-US" altLang="zh-CN" smtClean="0">
              <a:solidFill>
                <a:srgbClr val="000000"/>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a:ln/>
        </p:spPr>
      </p:sp>
      <p:sp>
        <p:nvSpPr>
          <p:cNvPr id="197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7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0E20C812-372C-4D50-984A-FB064B6E0D29}" type="slidenum">
              <a:rPr lang="en-US" altLang="zh-CN" smtClean="0">
                <a:solidFill>
                  <a:srgbClr val="000000"/>
                </a:solidFill>
              </a:rPr>
              <a:pPr eaLnBrk="1" hangingPunct="1"/>
              <a:t>122</a:t>
            </a:fld>
            <a:endParaRPr lang="en-US" altLang="zh-CN" smtClean="0">
              <a:solidFill>
                <a:srgbClr val="000000"/>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a:ln/>
        </p:spPr>
      </p:sp>
      <p:sp>
        <p:nvSpPr>
          <p:cNvPr id="197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7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0E20C812-372C-4D50-984A-FB064B6E0D29}" type="slidenum">
              <a:rPr lang="en-US" altLang="zh-CN" smtClean="0">
                <a:solidFill>
                  <a:srgbClr val="000000"/>
                </a:solidFill>
              </a:rPr>
              <a:pPr eaLnBrk="1" hangingPunct="1"/>
              <a:t>123</a:t>
            </a:fld>
            <a:endParaRPr lang="en-US" altLang="zh-CN" smtClean="0">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7549F832-1B22-47F5-A288-0A207F5F7F18}" type="slidenum">
              <a:rPr lang="en-US" altLang="zh-CN" smtClean="0"/>
              <a:pPr eaLnBrk="1" hangingPunct="1"/>
              <a:t>6</a:t>
            </a:fld>
            <a:endParaRPr lang="en-US" altLang="zh-CN" smtClean="0"/>
          </a:p>
        </p:txBody>
      </p:sp>
      <p:sp>
        <p:nvSpPr>
          <p:cNvPr id="165891" name="Rectangle 1026"/>
          <p:cNvSpPr>
            <a:spLocks noGrp="1" noRot="1" noChangeAspect="1" noChangeArrowheads="1" noTextEdit="1"/>
          </p:cNvSpPr>
          <p:nvPr>
            <p:ph type="sldImg"/>
          </p:nvPr>
        </p:nvSpPr>
        <p:spPr>
          <a:solidFill>
            <a:srgbClr val="FFFFFF"/>
          </a:solidFill>
          <a:ln/>
        </p:spPr>
      </p:sp>
      <p:sp>
        <p:nvSpPr>
          <p:cNvPr id="165892" name="Rectangle 1027"/>
          <p:cNvSpPr>
            <a:spLocks noGrp="1" noChangeArrowheads="1"/>
          </p:cNvSpPr>
          <p:nvPr>
            <p:ph type="body" idx="1"/>
          </p:nvPr>
        </p:nvSpPr>
        <p:spPr>
          <a:solidFill>
            <a:srgbClr val="FFFFFF"/>
          </a:solidFill>
          <a:ln>
            <a:solidFill>
              <a:srgbClr val="000000"/>
            </a:solidFill>
          </a:ln>
        </p:spPr>
        <p:txBody>
          <a:bodyPr/>
          <a:lstStyle/>
          <a:p>
            <a:endParaRPr lang="en-US" altLang="zh-CN"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a:ln/>
        </p:spPr>
      </p:sp>
      <p:sp>
        <p:nvSpPr>
          <p:cNvPr id="197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7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0E20C812-372C-4D50-984A-FB064B6E0D29}" type="slidenum">
              <a:rPr lang="en-US" altLang="zh-CN" smtClean="0">
                <a:solidFill>
                  <a:srgbClr val="000000"/>
                </a:solidFill>
              </a:rPr>
              <a:pPr eaLnBrk="1" hangingPunct="1"/>
              <a:t>124</a:t>
            </a:fld>
            <a:endParaRPr lang="en-US" altLang="zh-CN" smtClean="0">
              <a:solidFill>
                <a:srgbClr val="000000"/>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a:ln/>
        </p:spPr>
      </p:sp>
      <p:sp>
        <p:nvSpPr>
          <p:cNvPr id="197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7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0E20C812-372C-4D50-984A-FB064B6E0D29}" type="slidenum">
              <a:rPr lang="en-US" altLang="zh-CN" smtClean="0">
                <a:solidFill>
                  <a:srgbClr val="000000"/>
                </a:solidFill>
              </a:rPr>
              <a:pPr eaLnBrk="1" hangingPunct="1"/>
              <a:t>125</a:t>
            </a:fld>
            <a:endParaRPr lang="en-US" altLang="zh-CN" smtClean="0">
              <a:solidFill>
                <a:srgbClr val="000000"/>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a:ln/>
        </p:spPr>
      </p:sp>
      <p:sp>
        <p:nvSpPr>
          <p:cNvPr id="197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7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0E20C812-372C-4D50-984A-FB064B6E0D29}" type="slidenum">
              <a:rPr lang="en-US" altLang="zh-CN" smtClean="0">
                <a:solidFill>
                  <a:srgbClr val="000000"/>
                </a:solidFill>
              </a:rPr>
              <a:pPr eaLnBrk="1" hangingPunct="1"/>
              <a:t>126</a:t>
            </a:fld>
            <a:endParaRPr lang="en-US" altLang="zh-CN" smtClean="0">
              <a:solidFill>
                <a:srgbClr val="000000"/>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a:ln/>
        </p:spPr>
      </p:sp>
      <p:sp>
        <p:nvSpPr>
          <p:cNvPr id="197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7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0E20C812-372C-4D50-984A-FB064B6E0D29}" type="slidenum">
              <a:rPr lang="en-US" altLang="zh-CN" smtClean="0">
                <a:solidFill>
                  <a:srgbClr val="000000"/>
                </a:solidFill>
              </a:rPr>
              <a:pPr eaLnBrk="1" hangingPunct="1"/>
              <a:t>127</a:t>
            </a:fld>
            <a:endParaRPr lang="en-US" altLang="zh-CN" smtClean="0">
              <a:solidFill>
                <a:srgbClr val="000000"/>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a:ln/>
        </p:spPr>
      </p:sp>
      <p:sp>
        <p:nvSpPr>
          <p:cNvPr id="197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7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0E20C812-372C-4D50-984A-FB064B6E0D29}" type="slidenum">
              <a:rPr lang="en-US" altLang="zh-CN" smtClean="0">
                <a:solidFill>
                  <a:srgbClr val="000000"/>
                </a:solidFill>
              </a:rPr>
              <a:pPr eaLnBrk="1" hangingPunct="1"/>
              <a:t>128</a:t>
            </a:fld>
            <a:endParaRPr lang="en-US" altLang="zh-CN" smtClean="0">
              <a:solidFill>
                <a:srgbClr val="000000"/>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a:ln/>
        </p:spPr>
      </p:sp>
      <p:sp>
        <p:nvSpPr>
          <p:cNvPr id="197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7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0E20C812-372C-4D50-984A-FB064B6E0D29}" type="slidenum">
              <a:rPr lang="en-US" altLang="zh-CN" smtClean="0">
                <a:solidFill>
                  <a:srgbClr val="000000"/>
                </a:solidFill>
              </a:rPr>
              <a:pPr eaLnBrk="1" hangingPunct="1"/>
              <a:t>129</a:t>
            </a:fld>
            <a:endParaRPr lang="en-US" altLang="zh-CN" smtClean="0">
              <a:solidFill>
                <a:srgbClr val="000000"/>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a:ln/>
        </p:spPr>
      </p:sp>
      <p:sp>
        <p:nvSpPr>
          <p:cNvPr id="197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7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0E20C812-372C-4D50-984A-FB064B6E0D29}" type="slidenum">
              <a:rPr lang="en-US" altLang="zh-CN" smtClean="0">
                <a:solidFill>
                  <a:srgbClr val="000000"/>
                </a:solidFill>
              </a:rPr>
              <a:pPr eaLnBrk="1" hangingPunct="1"/>
              <a:t>130</a:t>
            </a:fld>
            <a:endParaRPr lang="en-US" altLang="zh-CN" smtClean="0">
              <a:solidFill>
                <a:srgbClr val="000000"/>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a:ln/>
        </p:spPr>
      </p:sp>
      <p:sp>
        <p:nvSpPr>
          <p:cNvPr id="197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7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0E20C812-372C-4D50-984A-FB064B6E0D29}" type="slidenum">
              <a:rPr lang="en-US" altLang="zh-CN" smtClean="0">
                <a:solidFill>
                  <a:srgbClr val="000000"/>
                </a:solidFill>
              </a:rPr>
              <a:pPr eaLnBrk="1" hangingPunct="1"/>
              <a:t>131</a:t>
            </a:fld>
            <a:endParaRPr lang="en-US" altLang="zh-CN" smtClean="0">
              <a:solidFill>
                <a:srgbClr val="000000"/>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a:ln/>
        </p:spPr>
      </p:sp>
      <p:sp>
        <p:nvSpPr>
          <p:cNvPr id="197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7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0E20C812-372C-4D50-984A-FB064B6E0D29}" type="slidenum">
              <a:rPr lang="en-US" altLang="zh-CN" smtClean="0">
                <a:solidFill>
                  <a:srgbClr val="000000"/>
                </a:solidFill>
              </a:rPr>
              <a:pPr eaLnBrk="1" hangingPunct="1"/>
              <a:t>132</a:t>
            </a:fld>
            <a:endParaRPr lang="en-US" altLang="zh-CN" smtClean="0">
              <a:solidFill>
                <a:srgbClr val="000000"/>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a:ln/>
        </p:spPr>
      </p:sp>
      <p:sp>
        <p:nvSpPr>
          <p:cNvPr id="197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7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0E20C812-372C-4D50-984A-FB064B6E0D29}" type="slidenum">
              <a:rPr lang="en-US" altLang="zh-CN" smtClean="0">
                <a:solidFill>
                  <a:srgbClr val="000000"/>
                </a:solidFill>
              </a:rPr>
              <a:pPr eaLnBrk="1" hangingPunct="1"/>
              <a:t>133</a:t>
            </a:fld>
            <a:endParaRPr lang="en-US" altLang="zh-CN" smtClean="0">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幻灯片图像占位符 1"/>
          <p:cNvSpPr>
            <a:spLocks noGrp="1" noRot="1" noChangeAspect="1" noTextEdit="1"/>
          </p:cNvSpPr>
          <p:nvPr>
            <p:ph type="sldImg"/>
          </p:nvPr>
        </p:nvSpPr>
        <p:spPr>
          <a:ln/>
        </p:spPr>
      </p:sp>
      <p:sp>
        <p:nvSpPr>
          <p:cNvPr id="1669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669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EFE629E3-DDCE-49D5-949A-370059E61F43}" type="slidenum">
              <a:rPr lang="en-US" altLang="zh-CN" smtClean="0"/>
              <a:pPr eaLnBrk="1" hangingPunct="1"/>
              <a:t>75</a:t>
            </a:fld>
            <a:endParaRPr lang="en-US" altLang="zh-CN"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a:ln/>
        </p:spPr>
      </p:sp>
      <p:sp>
        <p:nvSpPr>
          <p:cNvPr id="197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7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0E20C812-372C-4D50-984A-FB064B6E0D29}" type="slidenum">
              <a:rPr lang="en-US" altLang="zh-CN" smtClean="0">
                <a:solidFill>
                  <a:srgbClr val="000000"/>
                </a:solidFill>
              </a:rPr>
              <a:pPr eaLnBrk="1" hangingPunct="1"/>
              <a:t>134</a:t>
            </a:fld>
            <a:endParaRPr lang="en-US" altLang="zh-CN" smtClean="0">
              <a:solidFill>
                <a:srgbClr val="000000"/>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a:ln/>
        </p:spPr>
      </p:sp>
      <p:sp>
        <p:nvSpPr>
          <p:cNvPr id="197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7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0E20C812-372C-4D50-984A-FB064B6E0D29}" type="slidenum">
              <a:rPr lang="en-US" altLang="zh-CN" smtClean="0">
                <a:solidFill>
                  <a:srgbClr val="000000"/>
                </a:solidFill>
              </a:rPr>
              <a:pPr eaLnBrk="1" hangingPunct="1"/>
              <a:t>135</a:t>
            </a:fld>
            <a:endParaRPr lang="en-US" altLang="zh-CN" smtClean="0">
              <a:solidFill>
                <a:srgbClr val="000000"/>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a:ln/>
        </p:spPr>
      </p:sp>
      <p:sp>
        <p:nvSpPr>
          <p:cNvPr id="197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7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0E20C812-372C-4D50-984A-FB064B6E0D29}" type="slidenum">
              <a:rPr lang="en-US" altLang="zh-CN" smtClean="0">
                <a:solidFill>
                  <a:srgbClr val="000000"/>
                </a:solidFill>
              </a:rPr>
              <a:pPr eaLnBrk="1" hangingPunct="1"/>
              <a:t>136</a:t>
            </a:fld>
            <a:endParaRPr lang="en-US" altLang="zh-CN" smtClean="0">
              <a:solidFill>
                <a:srgbClr val="000000"/>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a:ln/>
        </p:spPr>
      </p:sp>
      <p:sp>
        <p:nvSpPr>
          <p:cNvPr id="197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7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0E20C812-372C-4D50-984A-FB064B6E0D29}" type="slidenum">
              <a:rPr lang="en-US" altLang="zh-CN" smtClean="0">
                <a:solidFill>
                  <a:srgbClr val="000000"/>
                </a:solidFill>
              </a:rPr>
              <a:pPr eaLnBrk="1" hangingPunct="1"/>
              <a:t>137</a:t>
            </a:fld>
            <a:endParaRPr lang="en-US" altLang="zh-CN" smtClean="0">
              <a:solidFill>
                <a:srgbClr val="000000"/>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a:ln/>
        </p:spPr>
      </p:sp>
      <p:sp>
        <p:nvSpPr>
          <p:cNvPr id="197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7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0E20C812-372C-4D50-984A-FB064B6E0D29}" type="slidenum">
              <a:rPr lang="en-US" altLang="zh-CN" smtClean="0">
                <a:solidFill>
                  <a:srgbClr val="000000"/>
                </a:solidFill>
              </a:rPr>
              <a:pPr eaLnBrk="1" hangingPunct="1"/>
              <a:t>138</a:t>
            </a:fld>
            <a:endParaRPr lang="en-US" altLang="zh-CN" smtClean="0">
              <a:solidFill>
                <a:srgbClr val="000000"/>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a:ln/>
        </p:spPr>
      </p:sp>
      <p:sp>
        <p:nvSpPr>
          <p:cNvPr id="197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7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0E20C812-372C-4D50-984A-FB064B6E0D29}" type="slidenum">
              <a:rPr lang="en-US" altLang="zh-CN" smtClean="0">
                <a:solidFill>
                  <a:srgbClr val="000000"/>
                </a:solidFill>
              </a:rPr>
              <a:pPr eaLnBrk="1" hangingPunct="1"/>
              <a:t>139</a:t>
            </a:fld>
            <a:endParaRPr lang="en-US" altLang="zh-CN" smtClean="0">
              <a:solidFill>
                <a:srgbClr val="000000"/>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a:ln/>
        </p:spPr>
      </p:sp>
      <p:sp>
        <p:nvSpPr>
          <p:cNvPr id="197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7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0E20C812-372C-4D50-984A-FB064B6E0D29}" type="slidenum">
              <a:rPr lang="en-US" altLang="zh-CN" smtClean="0">
                <a:solidFill>
                  <a:srgbClr val="000000"/>
                </a:solidFill>
              </a:rPr>
              <a:pPr eaLnBrk="1" hangingPunct="1"/>
              <a:t>140</a:t>
            </a:fld>
            <a:endParaRPr lang="en-US" altLang="zh-CN" smtClean="0">
              <a:solidFill>
                <a:srgbClr val="000000"/>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a:ln/>
        </p:spPr>
      </p:sp>
      <p:sp>
        <p:nvSpPr>
          <p:cNvPr id="197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7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0E20C812-372C-4D50-984A-FB064B6E0D29}" type="slidenum">
              <a:rPr lang="en-US" altLang="zh-CN" smtClean="0">
                <a:solidFill>
                  <a:srgbClr val="000000"/>
                </a:solidFill>
              </a:rPr>
              <a:pPr eaLnBrk="1" hangingPunct="1"/>
              <a:t>141</a:t>
            </a:fld>
            <a:endParaRPr lang="en-US" altLang="zh-CN" smtClean="0">
              <a:solidFill>
                <a:srgbClr val="000000"/>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a:ln/>
        </p:spPr>
      </p:sp>
      <p:sp>
        <p:nvSpPr>
          <p:cNvPr id="197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7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0E20C812-372C-4D50-984A-FB064B6E0D29}" type="slidenum">
              <a:rPr lang="en-US" altLang="zh-CN" smtClean="0">
                <a:solidFill>
                  <a:srgbClr val="000000"/>
                </a:solidFill>
              </a:rPr>
              <a:pPr eaLnBrk="1" hangingPunct="1"/>
              <a:t>142</a:t>
            </a:fld>
            <a:endParaRPr lang="en-US" altLang="zh-CN" smtClean="0">
              <a:solidFill>
                <a:srgbClr val="000000"/>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a:ln/>
        </p:spPr>
      </p:sp>
      <p:sp>
        <p:nvSpPr>
          <p:cNvPr id="197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7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0E20C812-372C-4D50-984A-FB064B6E0D29}" type="slidenum">
              <a:rPr lang="en-US" altLang="zh-CN" smtClean="0">
                <a:solidFill>
                  <a:srgbClr val="000000"/>
                </a:solidFill>
              </a:rPr>
              <a:pPr eaLnBrk="1" hangingPunct="1"/>
              <a:t>143</a:t>
            </a:fld>
            <a:endParaRPr lang="en-US" altLang="zh-CN" smtClean="0">
              <a:solidFill>
                <a:srgbClr val="000000"/>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幻灯片图像占位符 1"/>
          <p:cNvSpPr>
            <a:spLocks noGrp="1" noRot="1" noChangeAspect="1" noTextEdit="1"/>
          </p:cNvSpPr>
          <p:nvPr>
            <p:ph type="sldImg"/>
          </p:nvPr>
        </p:nvSpPr>
        <p:spPr>
          <a:ln/>
        </p:spPr>
      </p:sp>
      <p:sp>
        <p:nvSpPr>
          <p:cNvPr id="1679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679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BB2B9B48-8430-4D99-9AFA-70213DB43123}" type="slidenum">
              <a:rPr lang="en-US" altLang="zh-CN" smtClean="0"/>
              <a:pPr eaLnBrk="1" hangingPunct="1"/>
              <a:t>76</a:t>
            </a:fld>
            <a:endParaRPr lang="en-US" altLang="zh-CN"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a:ln/>
        </p:spPr>
      </p:sp>
      <p:sp>
        <p:nvSpPr>
          <p:cNvPr id="197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7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0E20C812-372C-4D50-984A-FB064B6E0D29}" type="slidenum">
              <a:rPr lang="en-US" altLang="zh-CN" smtClean="0">
                <a:solidFill>
                  <a:srgbClr val="000000"/>
                </a:solidFill>
              </a:rPr>
              <a:pPr eaLnBrk="1" hangingPunct="1"/>
              <a:t>144</a:t>
            </a:fld>
            <a:endParaRPr lang="en-US" altLang="zh-CN" smtClean="0">
              <a:solidFill>
                <a:srgbClr val="000000"/>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a:ln/>
        </p:spPr>
      </p:sp>
      <p:sp>
        <p:nvSpPr>
          <p:cNvPr id="197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7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0E20C812-372C-4D50-984A-FB064B6E0D29}" type="slidenum">
              <a:rPr lang="en-US" altLang="zh-CN" smtClean="0">
                <a:solidFill>
                  <a:srgbClr val="000000"/>
                </a:solidFill>
              </a:rPr>
              <a:pPr eaLnBrk="1" hangingPunct="1"/>
              <a:t>145</a:t>
            </a:fld>
            <a:endParaRPr lang="en-US" altLang="zh-CN" smtClean="0">
              <a:solidFill>
                <a:srgbClr val="000000"/>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a:ln/>
        </p:spPr>
      </p:sp>
      <p:sp>
        <p:nvSpPr>
          <p:cNvPr id="197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7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0E20C812-372C-4D50-984A-FB064B6E0D29}" type="slidenum">
              <a:rPr lang="en-US" altLang="zh-CN" smtClean="0">
                <a:solidFill>
                  <a:srgbClr val="000000"/>
                </a:solidFill>
              </a:rPr>
              <a:pPr eaLnBrk="1" hangingPunct="1"/>
              <a:t>146</a:t>
            </a:fld>
            <a:endParaRPr lang="en-US" altLang="zh-CN" smtClean="0">
              <a:solidFill>
                <a:srgbClr val="000000"/>
              </a:solidFil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a:ln/>
        </p:spPr>
      </p:sp>
      <p:sp>
        <p:nvSpPr>
          <p:cNvPr id="197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7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0E20C812-372C-4D50-984A-FB064B6E0D29}" type="slidenum">
              <a:rPr lang="en-US" altLang="zh-CN" smtClean="0">
                <a:solidFill>
                  <a:srgbClr val="000000"/>
                </a:solidFill>
              </a:rPr>
              <a:pPr eaLnBrk="1" hangingPunct="1"/>
              <a:t>147</a:t>
            </a:fld>
            <a:endParaRPr lang="en-US" altLang="zh-CN" smtClean="0">
              <a:solidFill>
                <a:srgbClr val="000000"/>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a:ln/>
        </p:spPr>
      </p:sp>
      <p:sp>
        <p:nvSpPr>
          <p:cNvPr id="197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7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0E20C812-372C-4D50-984A-FB064B6E0D29}" type="slidenum">
              <a:rPr lang="en-US" altLang="zh-CN" smtClean="0">
                <a:solidFill>
                  <a:srgbClr val="000000"/>
                </a:solidFill>
              </a:rPr>
              <a:pPr eaLnBrk="1" hangingPunct="1"/>
              <a:t>148</a:t>
            </a:fld>
            <a:endParaRPr lang="en-US" altLang="zh-CN" smtClean="0">
              <a:solidFill>
                <a:srgbClr val="000000"/>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a:ln/>
        </p:spPr>
      </p:sp>
      <p:sp>
        <p:nvSpPr>
          <p:cNvPr id="197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7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0E20C812-372C-4D50-984A-FB064B6E0D29}" type="slidenum">
              <a:rPr lang="en-US" altLang="zh-CN" smtClean="0">
                <a:solidFill>
                  <a:srgbClr val="000000"/>
                </a:solidFill>
              </a:rPr>
              <a:pPr eaLnBrk="1" hangingPunct="1"/>
              <a:t>149</a:t>
            </a:fld>
            <a:endParaRPr lang="en-US" altLang="zh-CN" smtClean="0">
              <a:solidFill>
                <a:srgbClr val="000000"/>
              </a:solidFil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a:ln/>
        </p:spPr>
      </p:sp>
      <p:sp>
        <p:nvSpPr>
          <p:cNvPr id="197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7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0E20C812-372C-4D50-984A-FB064B6E0D29}" type="slidenum">
              <a:rPr lang="en-US" altLang="zh-CN" smtClean="0">
                <a:solidFill>
                  <a:srgbClr val="000000"/>
                </a:solidFill>
              </a:rPr>
              <a:pPr eaLnBrk="1" hangingPunct="1"/>
              <a:t>150</a:t>
            </a:fld>
            <a:endParaRPr lang="en-US" altLang="zh-CN" smtClean="0">
              <a:solidFill>
                <a:srgbClr val="000000"/>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a:ln/>
        </p:spPr>
      </p:sp>
      <p:sp>
        <p:nvSpPr>
          <p:cNvPr id="197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7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0E20C812-372C-4D50-984A-FB064B6E0D29}" type="slidenum">
              <a:rPr lang="en-US" altLang="zh-CN" smtClean="0">
                <a:solidFill>
                  <a:srgbClr val="000000"/>
                </a:solidFill>
              </a:rPr>
              <a:pPr eaLnBrk="1" hangingPunct="1"/>
              <a:t>151</a:t>
            </a:fld>
            <a:endParaRPr lang="en-US" altLang="zh-CN" smtClean="0">
              <a:solidFill>
                <a:srgbClr val="000000"/>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a:ln/>
        </p:spPr>
      </p:sp>
      <p:sp>
        <p:nvSpPr>
          <p:cNvPr id="197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7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0E20C812-372C-4D50-984A-FB064B6E0D29}" type="slidenum">
              <a:rPr lang="en-US" altLang="zh-CN" smtClean="0">
                <a:solidFill>
                  <a:srgbClr val="000000"/>
                </a:solidFill>
              </a:rPr>
              <a:pPr eaLnBrk="1" hangingPunct="1"/>
              <a:t>152</a:t>
            </a:fld>
            <a:endParaRPr lang="en-US" altLang="zh-CN" smtClean="0">
              <a:solidFill>
                <a:srgbClr val="000000"/>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a:ln/>
        </p:spPr>
      </p:sp>
      <p:sp>
        <p:nvSpPr>
          <p:cNvPr id="197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7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0E20C812-372C-4D50-984A-FB064B6E0D29}" type="slidenum">
              <a:rPr lang="en-US" altLang="zh-CN" smtClean="0">
                <a:solidFill>
                  <a:srgbClr val="000000"/>
                </a:solidFill>
              </a:rPr>
              <a:pPr eaLnBrk="1" hangingPunct="1"/>
              <a:t>153</a:t>
            </a:fld>
            <a:endParaRPr lang="en-US" altLang="zh-CN" smtClean="0">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幻灯片图像占位符 1"/>
          <p:cNvSpPr>
            <a:spLocks noGrp="1" noRot="1" noChangeAspect="1" noTextEdit="1"/>
          </p:cNvSpPr>
          <p:nvPr>
            <p:ph type="sldImg"/>
          </p:nvPr>
        </p:nvSpPr>
        <p:spPr>
          <a:ln/>
        </p:spPr>
      </p:sp>
      <p:sp>
        <p:nvSpPr>
          <p:cNvPr id="1689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689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5F930504-ACB1-4611-ADE1-9A55419A0C12}" type="slidenum">
              <a:rPr lang="en-US" altLang="zh-CN" smtClean="0"/>
              <a:pPr eaLnBrk="1" hangingPunct="1"/>
              <a:t>77</a:t>
            </a:fld>
            <a:endParaRPr lang="en-US" altLang="zh-CN"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a:ln/>
        </p:spPr>
      </p:sp>
      <p:sp>
        <p:nvSpPr>
          <p:cNvPr id="197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7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0E20C812-372C-4D50-984A-FB064B6E0D29}" type="slidenum">
              <a:rPr lang="en-US" altLang="zh-CN" smtClean="0">
                <a:solidFill>
                  <a:srgbClr val="000000"/>
                </a:solidFill>
              </a:rPr>
              <a:pPr eaLnBrk="1" hangingPunct="1"/>
              <a:t>154</a:t>
            </a:fld>
            <a:endParaRPr lang="en-US" altLang="zh-CN" smtClean="0">
              <a:solidFill>
                <a:srgbClr val="000000"/>
              </a:solidFil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a:ln/>
        </p:spPr>
      </p:sp>
      <p:sp>
        <p:nvSpPr>
          <p:cNvPr id="197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7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0E20C812-372C-4D50-984A-FB064B6E0D29}" type="slidenum">
              <a:rPr lang="en-US" altLang="zh-CN" smtClean="0">
                <a:solidFill>
                  <a:srgbClr val="000000"/>
                </a:solidFill>
              </a:rPr>
              <a:pPr eaLnBrk="1" hangingPunct="1"/>
              <a:t>155</a:t>
            </a:fld>
            <a:endParaRPr lang="en-US" altLang="zh-CN" smtClean="0">
              <a:solidFill>
                <a:srgbClr val="000000"/>
              </a:solidFil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a:ln/>
        </p:spPr>
      </p:sp>
      <p:sp>
        <p:nvSpPr>
          <p:cNvPr id="197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7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0E20C812-372C-4D50-984A-FB064B6E0D29}" type="slidenum">
              <a:rPr lang="en-US" altLang="zh-CN" smtClean="0">
                <a:solidFill>
                  <a:srgbClr val="000000"/>
                </a:solidFill>
              </a:rPr>
              <a:pPr eaLnBrk="1" hangingPunct="1"/>
              <a:t>156</a:t>
            </a:fld>
            <a:endParaRPr lang="en-US" altLang="zh-CN" smtClean="0">
              <a:solidFill>
                <a:srgbClr val="000000"/>
              </a:solidFil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a:ln/>
        </p:spPr>
      </p:sp>
      <p:sp>
        <p:nvSpPr>
          <p:cNvPr id="197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7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0E20C812-372C-4D50-984A-FB064B6E0D29}" type="slidenum">
              <a:rPr lang="en-US" altLang="zh-CN" smtClean="0">
                <a:solidFill>
                  <a:srgbClr val="000000"/>
                </a:solidFill>
              </a:rPr>
              <a:pPr eaLnBrk="1" hangingPunct="1"/>
              <a:t>157</a:t>
            </a:fld>
            <a:endParaRPr lang="en-US" altLang="zh-CN" smtClean="0">
              <a:solidFill>
                <a:srgbClr val="000000"/>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a:ln/>
        </p:spPr>
      </p:sp>
      <p:sp>
        <p:nvSpPr>
          <p:cNvPr id="197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7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0E20C812-372C-4D50-984A-FB064B6E0D29}" type="slidenum">
              <a:rPr lang="en-US" altLang="zh-CN" smtClean="0">
                <a:solidFill>
                  <a:srgbClr val="000000"/>
                </a:solidFill>
              </a:rPr>
              <a:pPr eaLnBrk="1" hangingPunct="1"/>
              <a:t>158</a:t>
            </a:fld>
            <a:endParaRPr lang="en-US" altLang="zh-CN" smtClean="0">
              <a:solidFill>
                <a:srgbClr val="000000"/>
              </a:solidFil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a:ln/>
        </p:spPr>
      </p:sp>
      <p:sp>
        <p:nvSpPr>
          <p:cNvPr id="197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7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0E20C812-372C-4D50-984A-FB064B6E0D29}" type="slidenum">
              <a:rPr lang="en-US" altLang="zh-CN" smtClean="0">
                <a:solidFill>
                  <a:srgbClr val="000000"/>
                </a:solidFill>
              </a:rPr>
              <a:pPr eaLnBrk="1" hangingPunct="1"/>
              <a:t>159</a:t>
            </a:fld>
            <a:endParaRPr lang="en-US" altLang="zh-CN" smtClean="0">
              <a:solidFill>
                <a:srgbClr val="000000"/>
              </a:solidFil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a:ln/>
        </p:spPr>
      </p:sp>
      <p:sp>
        <p:nvSpPr>
          <p:cNvPr id="197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7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0E20C812-372C-4D50-984A-FB064B6E0D29}" type="slidenum">
              <a:rPr lang="en-US" altLang="zh-CN" smtClean="0">
                <a:solidFill>
                  <a:srgbClr val="000000"/>
                </a:solidFill>
              </a:rPr>
              <a:pPr eaLnBrk="1" hangingPunct="1"/>
              <a:t>160</a:t>
            </a:fld>
            <a:endParaRPr lang="en-US" altLang="zh-CN" smtClean="0">
              <a:solidFill>
                <a:srgbClr val="000000"/>
              </a:solidFil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a:ln/>
        </p:spPr>
      </p:sp>
      <p:sp>
        <p:nvSpPr>
          <p:cNvPr id="197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7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0E20C812-372C-4D50-984A-FB064B6E0D29}" type="slidenum">
              <a:rPr lang="en-US" altLang="zh-CN" smtClean="0">
                <a:solidFill>
                  <a:srgbClr val="000000"/>
                </a:solidFill>
              </a:rPr>
              <a:pPr eaLnBrk="1" hangingPunct="1"/>
              <a:t>161</a:t>
            </a:fld>
            <a:endParaRPr lang="en-US" altLang="zh-CN" smtClean="0">
              <a:solidFill>
                <a:srgbClr val="000000"/>
              </a:solidFil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a:ln/>
        </p:spPr>
      </p:sp>
      <p:sp>
        <p:nvSpPr>
          <p:cNvPr id="197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7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0E20C812-372C-4D50-984A-FB064B6E0D29}" type="slidenum">
              <a:rPr lang="en-US" altLang="zh-CN" smtClean="0">
                <a:solidFill>
                  <a:srgbClr val="000000"/>
                </a:solidFill>
              </a:rPr>
              <a:pPr eaLnBrk="1" hangingPunct="1"/>
              <a:t>162</a:t>
            </a:fld>
            <a:endParaRPr lang="en-US" altLang="zh-CN" smtClean="0">
              <a:solidFill>
                <a:srgbClr val="000000"/>
              </a:solidFil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a:ln/>
        </p:spPr>
      </p:sp>
      <p:sp>
        <p:nvSpPr>
          <p:cNvPr id="197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7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0E20C812-372C-4D50-984A-FB064B6E0D29}" type="slidenum">
              <a:rPr lang="en-US" altLang="zh-CN" smtClean="0">
                <a:solidFill>
                  <a:srgbClr val="000000"/>
                </a:solidFill>
              </a:rPr>
              <a:pPr eaLnBrk="1" hangingPunct="1"/>
              <a:t>163</a:t>
            </a:fld>
            <a:endParaRPr lang="en-US" altLang="zh-CN" smtClean="0">
              <a:solidFill>
                <a:srgbClr val="00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幻灯片图像占位符 1"/>
          <p:cNvSpPr>
            <a:spLocks noGrp="1" noRot="1" noChangeAspect="1" noTextEdit="1"/>
          </p:cNvSpPr>
          <p:nvPr>
            <p:ph type="sldImg"/>
          </p:nvPr>
        </p:nvSpPr>
        <p:spPr>
          <a:ln/>
        </p:spPr>
      </p:sp>
      <p:sp>
        <p:nvSpPr>
          <p:cNvPr id="1699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699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8249E2AC-965F-4DE1-A454-F73930670A75}" type="slidenum">
              <a:rPr lang="en-US" altLang="zh-CN" smtClean="0"/>
              <a:pPr eaLnBrk="1" hangingPunct="1"/>
              <a:t>78</a:t>
            </a:fld>
            <a:endParaRPr lang="en-US" altLang="zh-CN"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a:ln/>
        </p:spPr>
      </p:sp>
      <p:sp>
        <p:nvSpPr>
          <p:cNvPr id="197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7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0E20C812-372C-4D50-984A-FB064B6E0D29}" type="slidenum">
              <a:rPr lang="en-US" altLang="zh-CN" smtClean="0">
                <a:solidFill>
                  <a:srgbClr val="000000"/>
                </a:solidFill>
              </a:rPr>
              <a:pPr eaLnBrk="1" hangingPunct="1"/>
              <a:t>164</a:t>
            </a:fld>
            <a:endParaRPr lang="en-US" altLang="zh-CN" smtClean="0">
              <a:solidFill>
                <a:srgbClr val="000000"/>
              </a:solidFil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a:ln/>
        </p:spPr>
      </p:sp>
      <p:sp>
        <p:nvSpPr>
          <p:cNvPr id="197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7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0E20C812-372C-4D50-984A-FB064B6E0D29}" type="slidenum">
              <a:rPr lang="en-US" altLang="zh-CN" smtClean="0">
                <a:solidFill>
                  <a:srgbClr val="000000"/>
                </a:solidFill>
              </a:rPr>
              <a:pPr eaLnBrk="1" hangingPunct="1"/>
              <a:t>165</a:t>
            </a:fld>
            <a:endParaRPr lang="en-US" altLang="zh-CN" smtClean="0">
              <a:solidFill>
                <a:srgbClr val="000000"/>
              </a:solidFil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a:ln/>
        </p:spPr>
      </p:sp>
      <p:sp>
        <p:nvSpPr>
          <p:cNvPr id="197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7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0E20C812-372C-4D50-984A-FB064B6E0D29}" type="slidenum">
              <a:rPr lang="en-US" altLang="zh-CN" smtClean="0">
                <a:solidFill>
                  <a:srgbClr val="000000"/>
                </a:solidFill>
              </a:rPr>
              <a:pPr eaLnBrk="1" hangingPunct="1"/>
              <a:t>166</a:t>
            </a:fld>
            <a:endParaRPr lang="en-US" altLang="zh-CN" smtClean="0">
              <a:solidFill>
                <a:srgbClr val="00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幻灯片图像占位符 1"/>
          <p:cNvSpPr>
            <a:spLocks noGrp="1" noRot="1" noChangeAspect="1" noTextEdit="1"/>
          </p:cNvSpPr>
          <p:nvPr>
            <p:ph type="sldImg"/>
          </p:nvPr>
        </p:nvSpPr>
        <p:spPr>
          <a:ln/>
        </p:spPr>
      </p:sp>
      <p:sp>
        <p:nvSpPr>
          <p:cNvPr id="1710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710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54B35AE1-373E-470B-AC97-4C297F9ECB97}" type="slidenum">
              <a:rPr lang="en-US" altLang="zh-CN" smtClean="0"/>
              <a:pPr eaLnBrk="1" hangingPunct="1"/>
              <a:t>79</a:t>
            </a:fld>
            <a:endParaRPr lang="en-US"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2" descr="a1"/>
          <p:cNvSpPr>
            <a:spLocks noChangeArrowheads="1"/>
          </p:cNvSpPr>
          <p:nvPr/>
        </p:nvSpPr>
        <p:spPr bwMode="gray">
          <a:xfrm>
            <a:off x="2286000" y="0"/>
            <a:ext cx="2286000" cy="31242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5" name="Rectangle 3"/>
          <p:cNvSpPr>
            <a:spLocks noChangeArrowheads="1"/>
          </p:cNvSpPr>
          <p:nvPr/>
        </p:nvSpPr>
        <p:spPr bwMode="gray">
          <a:xfrm>
            <a:off x="0" y="0"/>
            <a:ext cx="2209800" cy="31242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 name="Rectangle 4"/>
          <p:cNvSpPr>
            <a:spLocks noChangeArrowheads="1"/>
          </p:cNvSpPr>
          <p:nvPr/>
        </p:nvSpPr>
        <p:spPr bwMode="gray">
          <a:xfrm>
            <a:off x="4648200" y="0"/>
            <a:ext cx="2209800" cy="31242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7" name="Rectangle 5" descr="a2"/>
          <p:cNvSpPr>
            <a:spLocks noChangeArrowheads="1"/>
          </p:cNvSpPr>
          <p:nvPr/>
        </p:nvSpPr>
        <p:spPr bwMode="gray">
          <a:xfrm>
            <a:off x="6934200" y="0"/>
            <a:ext cx="2209800" cy="31242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8" name="Rectangle 6"/>
          <p:cNvSpPr>
            <a:spLocks noChangeArrowheads="1"/>
          </p:cNvSpPr>
          <p:nvPr/>
        </p:nvSpPr>
        <p:spPr bwMode="gray">
          <a:xfrm>
            <a:off x="2286000" y="3124200"/>
            <a:ext cx="6858000" cy="6096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9" name="Rectangle 7"/>
          <p:cNvSpPr>
            <a:spLocks noChangeArrowheads="1"/>
          </p:cNvSpPr>
          <p:nvPr/>
        </p:nvSpPr>
        <p:spPr bwMode="gray">
          <a:xfrm>
            <a:off x="0" y="3124200"/>
            <a:ext cx="9144000" cy="1524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2296" name="Rectangle 8"/>
          <p:cNvSpPr>
            <a:spLocks noGrp="1" noChangeArrowheads="1"/>
          </p:cNvSpPr>
          <p:nvPr>
            <p:ph type="ctrTitle"/>
          </p:nvPr>
        </p:nvSpPr>
        <p:spPr>
          <a:xfrm>
            <a:off x="2286000" y="3048000"/>
            <a:ext cx="6705600" cy="685800"/>
          </a:xfrm>
        </p:spPr>
        <p:txBody>
          <a:bodyPr/>
          <a:lstStyle>
            <a:lvl1pPr algn="ctr">
              <a:defRPr sz="3600"/>
            </a:lvl1pPr>
          </a:lstStyle>
          <a:p>
            <a:r>
              <a:rPr lang="zh-CN" altLang="en-US"/>
              <a:t>单击此处编辑母版标题样式</a:t>
            </a:r>
          </a:p>
        </p:txBody>
      </p:sp>
      <p:sp>
        <p:nvSpPr>
          <p:cNvPr id="12297" name="Rectangle 9"/>
          <p:cNvSpPr>
            <a:spLocks noGrp="1" noChangeArrowheads="1"/>
          </p:cNvSpPr>
          <p:nvPr>
            <p:ph type="subTitle" idx="1"/>
          </p:nvPr>
        </p:nvSpPr>
        <p:spPr bwMode="gray">
          <a:xfrm>
            <a:off x="2286000" y="3886200"/>
            <a:ext cx="6719888" cy="381000"/>
          </a:xfrm>
        </p:spPr>
        <p:txBody>
          <a:bodyPr/>
          <a:lstStyle>
            <a:lvl1pPr marL="0" indent="0">
              <a:buFont typeface="Wingdings" pitchFamily="2" charset="2"/>
              <a:buNone/>
              <a:defRPr sz="2000">
                <a:latin typeface="Verdana" pitchFamily="34" charset="0"/>
              </a:defRPr>
            </a:lvl1pPr>
          </a:lstStyle>
          <a:p>
            <a:r>
              <a:rPr lang="zh-CN" altLang="en-US"/>
              <a:t>单击此处编辑母版副标题样式</a:t>
            </a:r>
          </a:p>
        </p:txBody>
      </p:sp>
      <p:sp>
        <p:nvSpPr>
          <p:cNvPr id="10" name="Rectangle 10"/>
          <p:cNvSpPr>
            <a:spLocks noGrp="1" noChangeArrowheads="1"/>
          </p:cNvSpPr>
          <p:nvPr>
            <p:ph type="dt" sz="half" idx="10"/>
          </p:nvPr>
        </p:nvSpPr>
        <p:spPr bwMode="gray">
          <a:xfrm>
            <a:off x="457200" y="6551613"/>
            <a:ext cx="2133600" cy="169862"/>
          </a:xfrm>
        </p:spPr>
        <p:txBody>
          <a:bodyPr/>
          <a:lstStyle>
            <a:lvl1pPr>
              <a:defRPr>
                <a:effectLst/>
                <a:latin typeface="Arial" charset="0"/>
                <a:ea typeface="SimSun" pitchFamily="2" charset="-122"/>
              </a:defRPr>
            </a:lvl1pPr>
          </a:lstStyle>
          <a:p>
            <a:pPr>
              <a:defRPr/>
            </a:pPr>
            <a:endParaRPr lang="en-US" altLang="zh-CN"/>
          </a:p>
        </p:txBody>
      </p:sp>
      <p:sp>
        <p:nvSpPr>
          <p:cNvPr id="11" name="Rectangle 11"/>
          <p:cNvSpPr>
            <a:spLocks noGrp="1" noChangeArrowheads="1"/>
          </p:cNvSpPr>
          <p:nvPr>
            <p:ph type="ftr" sz="quarter" idx="11"/>
          </p:nvPr>
        </p:nvSpPr>
        <p:spPr bwMode="gray">
          <a:xfrm>
            <a:off x="3124200" y="6553200"/>
            <a:ext cx="2895600" cy="168275"/>
          </a:xfrm>
        </p:spPr>
        <p:txBody>
          <a:bodyPr/>
          <a:lstStyle>
            <a:lvl1pPr algn="ctr">
              <a:defRPr>
                <a:effectLst/>
                <a:latin typeface="Arial" charset="0"/>
                <a:ea typeface="SimSun" pitchFamily="2" charset="-122"/>
              </a:defRPr>
            </a:lvl1pPr>
          </a:lstStyle>
          <a:p>
            <a:pPr>
              <a:defRPr/>
            </a:pPr>
            <a:endParaRPr lang="en-US" altLang="zh-CN"/>
          </a:p>
        </p:txBody>
      </p:sp>
      <p:sp>
        <p:nvSpPr>
          <p:cNvPr id="12" name="Rectangle 12"/>
          <p:cNvSpPr>
            <a:spLocks noGrp="1" noChangeArrowheads="1"/>
          </p:cNvSpPr>
          <p:nvPr>
            <p:ph type="sldNum" sz="quarter" idx="12"/>
          </p:nvPr>
        </p:nvSpPr>
        <p:spPr bwMode="gray">
          <a:xfrm>
            <a:off x="6553200" y="6553200"/>
            <a:ext cx="2133600" cy="168275"/>
          </a:xfrm>
        </p:spPr>
        <p:txBody>
          <a:bodyPr/>
          <a:lstStyle>
            <a:lvl1pPr algn="r">
              <a:defRPr>
                <a:effectLst/>
                <a:latin typeface="Arial" charset="0"/>
              </a:defRPr>
            </a:lvl1pPr>
          </a:lstStyle>
          <a:p>
            <a:pPr>
              <a:defRPr/>
            </a:pPr>
            <a:fld id="{5F13826D-8F71-47C7-9C3E-6BAC6142B86A}" type="slidenum">
              <a:rPr lang="en-US" altLang="zh-CN"/>
              <a:pPr>
                <a:defRPr/>
              </a:pPr>
              <a:t>‹#›</a:t>
            </a:fld>
            <a:endParaRPr lang="en-US" altLang="zh-CN"/>
          </a:p>
        </p:txBody>
      </p:sp>
    </p:spTree>
    <p:extLst>
      <p:ext uri="{BB962C8B-B14F-4D97-AF65-F5344CB8AC3E}">
        <p14:creationId xmlns:p14="http://schemas.microsoft.com/office/powerpoint/2010/main" val="404839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5" name="Rectangle 12"/>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6" name="Rectangle 13"/>
          <p:cNvSpPr>
            <a:spLocks noGrp="1" noChangeArrowheads="1"/>
          </p:cNvSpPr>
          <p:nvPr>
            <p:ph type="sldNum" sz="quarter" idx="12"/>
          </p:nvPr>
        </p:nvSpPr>
        <p:spPr>
          <a:ln/>
        </p:spPr>
        <p:txBody>
          <a:bodyPr/>
          <a:lstStyle>
            <a:lvl1pPr>
              <a:defRPr/>
            </a:lvl1pPr>
          </a:lstStyle>
          <a:p>
            <a:pPr>
              <a:defRPr/>
            </a:pPr>
            <a:fld id="{6AC51660-4921-4842-8958-1C800476BF4D}" type="slidenum">
              <a:rPr lang="en-US" altLang="zh-CN"/>
              <a:pPr>
                <a:defRPr/>
              </a:pPr>
              <a:t>‹#›</a:t>
            </a:fld>
            <a:endParaRPr lang="en-US" altLang="zh-CN"/>
          </a:p>
        </p:txBody>
      </p:sp>
    </p:spTree>
    <p:extLst>
      <p:ext uri="{BB962C8B-B14F-4D97-AF65-F5344CB8AC3E}">
        <p14:creationId xmlns:p14="http://schemas.microsoft.com/office/powerpoint/2010/main" val="3740516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731838"/>
            <a:ext cx="2057400" cy="55673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731838"/>
            <a:ext cx="6019800" cy="55673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5" name="Rectangle 12"/>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6" name="Rectangle 13"/>
          <p:cNvSpPr>
            <a:spLocks noGrp="1" noChangeArrowheads="1"/>
          </p:cNvSpPr>
          <p:nvPr>
            <p:ph type="sldNum" sz="quarter" idx="12"/>
          </p:nvPr>
        </p:nvSpPr>
        <p:spPr>
          <a:ln/>
        </p:spPr>
        <p:txBody>
          <a:bodyPr/>
          <a:lstStyle>
            <a:lvl1pPr>
              <a:defRPr/>
            </a:lvl1pPr>
          </a:lstStyle>
          <a:p>
            <a:pPr>
              <a:defRPr/>
            </a:pPr>
            <a:fld id="{B1D718C7-BAC5-4F4D-AF33-BC2F220034D3}" type="slidenum">
              <a:rPr lang="en-US" altLang="zh-CN"/>
              <a:pPr>
                <a:defRPr/>
              </a:pPr>
              <a:t>‹#›</a:t>
            </a:fld>
            <a:endParaRPr lang="en-US" altLang="zh-CN"/>
          </a:p>
        </p:txBody>
      </p:sp>
    </p:spTree>
    <p:extLst>
      <p:ext uri="{BB962C8B-B14F-4D97-AF65-F5344CB8AC3E}">
        <p14:creationId xmlns:p14="http://schemas.microsoft.com/office/powerpoint/2010/main" val="26855446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733425" y="731838"/>
            <a:ext cx="7800975" cy="563562"/>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419225"/>
            <a:ext cx="4038600" cy="48799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419225"/>
            <a:ext cx="4038600" cy="23637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35413"/>
            <a:ext cx="4038600" cy="23637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1"/>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7" name="Rectangle 12"/>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8" name="Rectangle 13"/>
          <p:cNvSpPr>
            <a:spLocks noGrp="1" noChangeArrowheads="1"/>
          </p:cNvSpPr>
          <p:nvPr>
            <p:ph type="sldNum" sz="quarter" idx="12"/>
          </p:nvPr>
        </p:nvSpPr>
        <p:spPr>
          <a:ln/>
        </p:spPr>
        <p:txBody>
          <a:bodyPr/>
          <a:lstStyle>
            <a:lvl1pPr>
              <a:defRPr/>
            </a:lvl1pPr>
          </a:lstStyle>
          <a:p>
            <a:pPr>
              <a:defRPr/>
            </a:pPr>
            <a:fld id="{3A409300-C4DC-4CCB-AB68-E8022BDE8BAF}" type="slidenum">
              <a:rPr lang="en-US" altLang="zh-CN"/>
              <a:pPr>
                <a:defRPr/>
              </a:pPr>
              <a:t>‹#›</a:t>
            </a:fld>
            <a:endParaRPr lang="en-US" altLang="zh-CN"/>
          </a:p>
        </p:txBody>
      </p:sp>
    </p:spTree>
    <p:extLst>
      <p:ext uri="{BB962C8B-B14F-4D97-AF65-F5344CB8AC3E}">
        <p14:creationId xmlns:p14="http://schemas.microsoft.com/office/powerpoint/2010/main" val="1400590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733425" y="731838"/>
            <a:ext cx="7800975" cy="563562"/>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419225"/>
            <a:ext cx="8229600" cy="4879975"/>
          </a:xfrm>
        </p:spPr>
        <p:txBody>
          <a:bodyPr/>
          <a:lstStyle/>
          <a:p>
            <a:pPr lvl="0"/>
            <a:endParaRPr lang="zh-CN" altLang="en-US" noProof="0" smtClean="0"/>
          </a:p>
        </p:txBody>
      </p:sp>
      <p:sp>
        <p:nvSpPr>
          <p:cNvPr id="4" name="Rectangle 11"/>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5" name="Rectangle 12"/>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6" name="Rectangle 13"/>
          <p:cNvSpPr>
            <a:spLocks noGrp="1" noChangeArrowheads="1"/>
          </p:cNvSpPr>
          <p:nvPr>
            <p:ph type="sldNum" sz="quarter" idx="12"/>
          </p:nvPr>
        </p:nvSpPr>
        <p:spPr>
          <a:ln/>
        </p:spPr>
        <p:txBody>
          <a:bodyPr/>
          <a:lstStyle>
            <a:lvl1pPr>
              <a:defRPr/>
            </a:lvl1pPr>
          </a:lstStyle>
          <a:p>
            <a:pPr>
              <a:defRPr/>
            </a:pPr>
            <a:fld id="{5E13505D-1117-4ECD-AC7B-18F52798EE64}" type="slidenum">
              <a:rPr lang="en-US" altLang="zh-CN"/>
              <a:pPr>
                <a:defRPr/>
              </a:pPr>
              <a:t>‹#›</a:t>
            </a:fld>
            <a:endParaRPr lang="en-US" altLang="zh-CN"/>
          </a:p>
        </p:txBody>
      </p:sp>
    </p:spTree>
    <p:extLst>
      <p:ext uri="{BB962C8B-B14F-4D97-AF65-F5344CB8AC3E}">
        <p14:creationId xmlns:p14="http://schemas.microsoft.com/office/powerpoint/2010/main" val="19195871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733425" y="731838"/>
            <a:ext cx="7800975" cy="563562"/>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457200" y="1419225"/>
            <a:ext cx="8229600" cy="4879975"/>
          </a:xfrm>
        </p:spPr>
        <p:txBody>
          <a:bodyPr/>
          <a:lstStyle/>
          <a:p>
            <a:pPr lvl="0"/>
            <a:endParaRPr lang="zh-CN" altLang="en-US" noProof="0" smtClean="0"/>
          </a:p>
        </p:txBody>
      </p:sp>
      <p:sp>
        <p:nvSpPr>
          <p:cNvPr id="4" name="Rectangle 11"/>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5" name="Rectangle 12"/>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6" name="Rectangle 13"/>
          <p:cNvSpPr>
            <a:spLocks noGrp="1" noChangeArrowheads="1"/>
          </p:cNvSpPr>
          <p:nvPr>
            <p:ph type="sldNum" sz="quarter" idx="12"/>
          </p:nvPr>
        </p:nvSpPr>
        <p:spPr>
          <a:ln/>
        </p:spPr>
        <p:txBody>
          <a:bodyPr/>
          <a:lstStyle>
            <a:lvl1pPr>
              <a:defRPr/>
            </a:lvl1pPr>
          </a:lstStyle>
          <a:p>
            <a:pPr>
              <a:defRPr/>
            </a:pPr>
            <a:fld id="{D3AB69DD-106C-4990-8D68-FAF7BF5EB684}" type="slidenum">
              <a:rPr lang="en-US" altLang="zh-CN"/>
              <a:pPr>
                <a:defRPr/>
              </a:pPr>
              <a:t>‹#›</a:t>
            </a:fld>
            <a:endParaRPr lang="en-US" altLang="zh-CN"/>
          </a:p>
        </p:txBody>
      </p:sp>
    </p:spTree>
    <p:extLst>
      <p:ext uri="{BB962C8B-B14F-4D97-AF65-F5344CB8AC3E}">
        <p14:creationId xmlns:p14="http://schemas.microsoft.com/office/powerpoint/2010/main" val="38439249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56700" cy="757238"/>
            <a:chOff x="0" y="0"/>
            <a:chExt cx="5768" cy="477"/>
          </a:xfrm>
        </p:grpSpPr>
        <p:sp>
          <p:nvSpPr>
            <p:cNvPr id="5" name="Freeform 3"/>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195"/>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Freeform 4"/>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Freeform 5"/>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kumimoji="1" lang="zh-CN" altLang="en-US" sz="3600">
                <a:solidFill>
                  <a:srgbClr val="08080C"/>
                </a:solidFill>
                <a:latin typeface="Times New Roman" pitchFamily="18" charset="0"/>
                <a:ea typeface="宋体" pitchFamily="2" charset="-122"/>
              </a:endParaRPr>
            </a:p>
          </p:txBody>
        </p:sp>
        <p:sp>
          <p:nvSpPr>
            <p:cNvPr id="8" name="Freeform 6"/>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Freeform 7"/>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Freeform 8"/>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Freeform 9"/>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0"/>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1"/>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2"/>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Freeform 13"/>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Freeform 14"/>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Freeform 15"/>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Freeform 16"/>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Freeform 17"/>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Freeform 18"/>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Freeform 19"/>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kumimoji="1" lang="zh-CN" altLang="en-US" sz="3600">
                <a:solidFill>
                  <a:srgbClr val="08080C"/>
                </a:solidFill>
                <a:latin typeface="Times New Roman" pitchFamily="18" charset="0"/>
                <a:ea typeface="宋体" pitchFamily="2" charset="-122"/>
              </a:endParaRPr>
            </a:p>
          </p:txBody>
        </p:sp>
        <p:sp>
          <p:nvSpPr>
            <p:cNvPr id="22" name="Freeform 20"/>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1"/>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2"/>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kumimoji="1" lang="zh-CN" altLang="en-US" sz="3600">
                <a:solidFill>
                  <a:srgbClr val="08080C"/>
                </a:solidFill>
                <a:latin typeface="Times New Roman" pitchFamily="18" charset="0"/>
                <a:ea typeface="宋体" pitchFamily="2" charset="-122"/>
              </a:endParaRPr>
            </a:p>
          </p:txBody>
        </p:sp>
        <p:sp>
          <p:nvSpPr>
            <p:cNvPr id="25" name="Freeform 23"/>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kumimoji="1" lang="zh-CN" altLang="en-US" sz="3600">
                <a:solidFill>
                  <a:srgbClr val="08080C"/>
                </a:solidFill>
                <a:latin typeface="Times New Roman" pitchFamily="18" charset="0"/>
                <a:ea typeface="宋体" pitchFamily="2" charset="-122"/>
              </a:endParaRPr>
            </a:p>
          </p:txBody>
        </p:sp>
        <p:sp>
          <p:nvSpPr>
            <p:cNvPr id="26" name="Freeform 24"/>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7" name="Group 25"/>
          <p:cNvGrpSpPr>
            <a:grpSpLocks/>
          </p:cNvGrpSpPr>
          <p:nvPr/>
        </p:nvGrpSpPr>
        <p:grpSpPr bwMode="auto">
          <a:xfrm>
            <a:off x="20638" y="6161088"/>
            <a:ext cx="9169400" cy="138112"/>
            <a:chOff x="0" y="4032"/>
            <a:chExt cx="5776" cy="87"/>
          </a:xfrm>
        </p:grpSpPr>
        <p:sp>
          <p:nvSpPr>
            <p:cNvPr id="28" name="Freeform 26"/>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Freeform 27"/>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Freeform 28"/>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5021" name="Rectangle 29"/>
          <p:cNvSpPr>
            <a:spLocks noGrp="1" noChangeArrowheads="1"/>
          </p:cNvSpPr>
          <p:nvPr>
            <p:ph type="ctrTitle" sz="quarter"/>
          </p:nvPr>
        </p:nvSpPr>
        <p:spPr>
          <a:xfrm>
            <a:off x="685800" y="1868488"/>
            <a:ext cx="7772400" cy="1600200"/>
          </a:xfrm>
          <a:noFill/>
          <a:extLst>
            <a:ext uri="{909E8E84-426E-40DD-AFC4-6F175D3DCCD1}">
              <a14:hiddenFill xmlns:a14="http://schemas.microsoft.com/office/drawing/2010/main">
                <a:solidFill>
                  <a:schemeClr val="accent1"/>
                </a:solidFill>
              </a14:hiddenFill>
            </a:ext>
          </a:extLst>
        </p:spPr>
        <p:txBody>
          <a:bodyPr anchorCtr="1"/>
          <a:lstStyle>
            <a:lvl1pPr>
              <a:defRPr/>
            </a:lvl1pPr>
          </a:lstStyle>
          <a:p>
            <a:pPr lvl="0"/>
            <a:r>
              <a:rPr lang="zh-CN" altLang="en-US" noProof="0" smtClean="0"/>
              <a:t>单击此处编辑母版标题样式</a:t>
            </a:r>
          </a:p>
        </p:txBody>
      </p:sp>
      <p:sp>
        <p:nvSpPr>
          <p:cNvPr id="85022" name="Rectangle 30"/>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zh-CN" altLang="en-US" noProof="0" smtClean="0"/>
              <a:t>单击此处编辑母版副标题样式</a:t>
            </a:r>
          </a:p>
        </p:txBody>
      </p:sp>
      <p:sp>
        <p:nvSpPr>
          <p:cNvPr id="31" name="Rectangle 31"/>
          <p:cNvSpPr>
            <a:spLocks noGrp="1" noChangeArrowheads="1"/>
          </p:cNvSpPr>
          <p:nvPr>
            <p:ph type="dt" sz="quarter" idx="10"/>
          </p:nvPr>
        </p:nvSpPr>
        <p:spPr>
          <a:xfrm>
            <a:off x="685800" y="6348413"/>
            <a:ext cx="1905000" cy="457200"/>
          </a:xfrm>
        </p:spPr>
        <p:txBody>
          <a:bodyPr/>
          <a:lstStyle>
            <a:lvl1pPr>
              <a:defRPr b="0">
                <a:latin typeface="Arial" pitchFamily="34" charset="0"/>
              </a:defRPr>
            </a:lvl1pPr>
          </a:lstStyle>
          <a:p>
            <a:pPr>
              <a:defRPr/>
            </a:pPr>
            <a:endParaRPr lang="en-US" altLang="zh-CN"/>
          </a:p>
        </p:txBody>
      </p:sp>
      <p:sp>
        <p:nvSpPr>
          <p:cNvPr id="32" name="Rectangle 32"/>
          <p:cNvSpPr>
            <a:spLocks noGrp="1" noChangeArrowheads="1"/>
          </p:cNvSpPr>
          <p:nvPr>
            <p:ph type="ftr" sz="quarter" idx="11"/>
          </p:nvPr>
        </p:nvSpPr>
        <p:spPr>
          <a:xfrm>
            <a:off x="3124200" y="6348413"/>
            <a:ext cx="2895600" cy="457200"/>
          </a:xfrm>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nchor="b"/>
          <a:lstStyle>
            <a:lvl1pPr>
              <a:defRPr kumimoji="0" sz="1400" b="0">
                <a:solidFill>
                  <a:srgbClr val="08080C"/>
                </a:solidFill>
                <a:latin typeface="Arial" pitchFamily="34" charset="0"/>
                <a:ea typeface="SimSun" pitchFamily="2" charset="-122"/>
              </a:defRPr>
            </a:lvl1pPr>
          </a:lstStyle>
          <a:p>
            <a:pPr>
              <a:defRPr/>
            </a:pPr>
            <a:endParaRPr lang="en-US" altLang="zh-CN"/>
          </a:p>
        </p:txBody>
      </p:sp>
      <p:sp>
        <p:nvSpPr>
          <p:cNvPr id="33" name="Rectangle 33"/>
          <p:cNvSpPr>
            <a:spLocks noGrp="1" noChangeArrowheads="1"/>
          </p:cNvSpPr>
          <p:nvPr>
            <p:ph type="sldNum" sz="quarter" idx="12"/>
          </p:nvPr>
        </p:nvSpPr>
        <p:spPr>
          <a:xfrm>
            <a:off x="6553200" y="6348413"/>
            <a:ext cx="1905000" cy="457200"/>
          </a:xfrm>
        </p:spPr>
        <p:txBody>
          <a:bodyPr/>
          <a:lstStyle>
            <a:lvl1pPr>
              <a:defRPr>
                <a:latin typeface="Arial" pitchFamily="34" charset="0"/>
              </a:defRPr>
            </a:lvl1pPr>
          </a:lstStyle>
          <a:p>
            <a:pPr>
              <a:defRPr/>
            </a:pPr>
            <a:fld id="{25FA7E8B-296F-4B5A-ADA8-5369B9846013}" type="slidenum">
              <a:rPr lang="en-US" altLang="zh-CN"/>
              <a:pPr>
                <a:defRPr/>
              </a:pPr>
              <a:t>‹#›</a:t>
            </a:fld>
            <a:endParaRPr lang="en-US" altLang="zh-CN"/>
          </a:p>
        </p:txBody>
      </p:sp>
    </p:spTree>
    <p:extLst>
      <p:ext uri="{BB962C8B-B14F-4D97-AF65-F5344CB8AC3E}">
        <p14:creationId xmlns:p14="http://schemas.microsoft.com/office/powerpoint/2010/main" val="6143532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31"/>
          <p:cNvSpPr>
            <a:spLocks noGrp="1" noChangeArrowheads="1"/>
          </p:cNvSpPr>
          <p:nvPr>
            <p:ph type="dt" sz="half" idx="10"/>
          </p:nvPr>
        </p:nvSpPr>
        <p:spPr/>
        <p:txBody>
          <a:bodyPr/>
          <a:lstStyle>
            <a:lvl1pPr>
              <a:defRPr>
                <a:latin typeface="Arial" pitchFamily="34" charset="0"/>
              </a:defRPr>
            </a:lvl1pPr>
          </a:lstStyle>
          <a:p>
            <a:pPr>
              <a:defRPr/>
            </a:pPr>
            <a:fld id="{2B976982-BF04-40C1-8DA9-AA0E1B8461A7}" type="datetime2">
              <a:rPr lang="zh-CN" altLang="en-US"/>
              <a:pPr>
                <a:defRPr/>
              </a:pPr>
              <a:t>2016年3月7日</a:t>
            </a:fld>
            <a:endParaRPr lang="en-US" altLang="zh-CN"/>
          </a:p>
        </p:txBody>
      </p:sp>
      <p:sp>
        <p:nvSpPr>
          <p:cNvPr id="5" name="Rectangle 33"/>
          <p:cNvSpPr>
            <a:spLocks noGrp="1" noChangeArrowheads="1"/>
          </p:cNvSpPr>
          <p:nvPr>
            <p:ph type="sldNum" sz="quarter" idx="11"/>
          </p:nvPr>
        </p:nvSpPr>
        <p:spPr/>
        <p:txBody>
          <a:bodyPr/>
          <a:lstStyle>
            <a:lvl1pPr>
              <a:defRPr>
                <a:latin typeface="Arial" pitchFamily="34" charset="0"/>
              </a:defRPr>
            </a:lvl1pPr>
          </a:lstStyle>
          <a:p>
            <a:pPr>
              <a:defRPr/>
            </a:pPr>
            <a:fld id="{55B9F281-7D3E-4B75-B52B-2A55AB4D335E}" type="slidenum">
              <a:rPr lang="en-US" altLang="zh-CN"/>
              <a:pPr>
                <a:defRPr/>
              </a:pPr>
              <a:t>‹#›</a:t>
            </a:fld>
            <a:endParaRPr lang="en-US" altLang="zh-CN"/>
          </a:p>
        </p:txBody>
      </p:sp>
      <p:sp>
        <p:nvSpPr>
          <p:cNvPr id="6" name="Rectangle 35"/>
          <p:cNvSpPr>
            <a:spLocks noGrp="1" noChangeArrowheads="1"/>
          </p:cNvSpPr>
          <p:nvPr>
            <p:ph type="ftr" sz="quarter" idx="12"/>
          </p:nvPr>
        </p:nvSpPr>
        <p:spPr/>
        <p:txBody>
          <a:bodyPr/>
          <a:lstStyle>
            <a:lvl1pPr>
              <a:defRPr kumimoji="0">
                <a:latin typeface="Arial" pitchFamily="34" charset="0"/>
              </a:defRPr>
            </a:lvl1pPr>
          </a:lstStyle>
          <a:p>
            <a:pPr>
              <a:defRPr/>
            </a:pPr>
            <a:r>
              <a:rPr lang="zh-CN" altLang="en-US"/>
              <a:t>华南理工大学广州学院</a:t>
            </a:r>
          </a:p>
        </p:txBody>
      </p:sp>
    </p:spTree>
    <p:extLst>
      <p:ext uri="{BB962C8B-B14F-4D97-AF65-F5344CB8AC3E}">
        <p14:creationId xmlns:p14="http://schemas.microsoft.com/office/powerpoint/2010/main" val="26060316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31"/>
          <p:cNvSpPr>
            <a:spLocks noGrp="1" noChangeArrowheads="1"/>
          </p:cNvSpPr>
          <p:nvPr>
            <p:ph type="dt" sz="half" idx="10"/>
          </p:nvPr>
        </p:nvSpPr>
        <p:spPr/>
        <p:txBody>
          <a:bodyPr/>
          <a:lstStyle>
            <a:lvl1pPr>
              <a:defRPr>
                <a:latin typeface="Arial" pitchFamily="34" charset="0"/>
              </a:defRPr>
            </a:lvl1pPr>
          </a:lstStyle>
          <a:p>
            <a:pPr>
              <a:defRPr/>
            </a:pPr>
            <a:fld id="{CED48295-C066-4F2D-97FE-2E1823831D21}" type="datetime2">
              <a:rPr lang="zh-CN" altLang="en-US"/>
              <a:pPr>
                <a:defRPr/>
              </a:pPr>
              <a:t>2016年3月7日</a:t>
            </a:fld>
            <a:endParaRPr lang="en-US" altLang="zh-CN"/>
          </a:p>
        </p:txBody>
      </p:sp>
      <p:sp>
        <p:nvSpPr>
          <p:cNvPr id="5" name="Rectangle 33"/>
          <p:cNvSpPr>
            <a:spLocks noGrp="1" noChangeArrowheads="1"/>
          </p:cNvSpPr>
          <p:nvPr>
            <p:ph type="sldNum" sz="quarter" idx="11"/>
          </p:nvPr>
        </p:nvSpPr>
        <p:spPr/>
        <p:txBody>
          <a:bodyPr/>
          <a:lstStyle>
            <a:lvl1pPr>
              <a:defRPr>
                <a:latin typeface="Arial" pitchFamily="34" charset="0"/>
              </a:defRPr>
            </a:lvl1pPr>
          </a:lstStyle>
          <a:p>
            <a:pPr>
              <a:defRPr/>
            </a:pPr>
            <a:fld id="{44F08329-1DCD-4DB8-9641-38A4853E0598}" type="slidenum">
              <a:rPr lang="en-US" altLang="zh-CN"/>
              <a:pPr>
                <a:defRPr/>
              </a:pPr>
              <a:t>‹#›</a:t>
            </a:fld>
            <a:endParaRPr lang="en-US" altLang="zh-CN"/>
          </a:p>
        </p:txBody>
      </p:sp>
      <p:sp>
        <p:nvSpPr>
          <p:cNvPr id="6" name="Rectangle 35"/>
          <p:cNvSpPr>
            <a:spLocks noGrp="1" noChangeArrowheads="1"/>
          </p:cNvSpPr>
          <p:nvPr>
            <p:ph type="ftr" sz="quarter" idx="12"/>
          </p:nvPr>
        </p:nvSpPr>
        <p:spPr/>
        <p:txBody>
          <a:bodyPr/>
          <a:lstStyle>
            <a:lvl1pPr>
              <a:defRPr kumimoji="0">
                <a:latin typeface="Arial" pitchFamily="34" charset="0"/>
              </a:defRPr>
            </a:lvl1pPr>
          </a:lstStyle>
          <a:p>
            <a:pPr>
              <a:defRPr/>
            </a:pPr>
            <a:r>
              <a:rPr lang="zh-CN" altLang="en-US"/>
              <a:t>华南理工大学广州学院</a:t>
            </a:r>
          </a:p>
        </p:txBody>
      </p:sp>
    </p:spTree>
    <p:extLst>
      <p:ext uri="{BB962C8B-B14F-4D97-AF65-F5344CB8AC3E}">
        <p14:creationId xmlns:p14="http://schemas.microsoft.com/office/powerpoint/2010/main" val="30677680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990600"/>
            <a:ext cx="38100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90600"/>
            <a:ext cx="38100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31"/>
          <p:cNvSpPr>
            <a:spLocks noGrp="1" noChangeArrowheads="1"/>
          </p:cNvSpPr>
          <p:nvPr>
            <p:ph type="dt" sz="half" idx="10"/>
          </p:nvPr>
        </p:nvSpPr>
        <p:spPr/>
        <p:txBody>
          <a:bodyPr/>
          <a:lstStyle>
            <a:lvl1pPr>
              <a:defRPr>
                <a:latin typeface="Arial" pitchFamily="34" charset="0"/>
              </a:defRPr>
            </a:lvl1pPr>
          </a:lstStyle>
          <a:p>
            <a:pPr>
              <a:defRPr/>
            </a:pPr>
            <a:fld id="{59F773EF-5AD8-41CF-B632-5C7D9612A0BF}" type="datetime2">
              <a:rPr lang="zh-CN" altLang="en-US"/>
              <a:pPr>
                <a:defRPr/>
              </a:pPr>
              <a:t>2016年3月7日</a:t>
            </a:fld>
            <a:endParaRPr lang="en-US" altLang="zh-CN"/>
          </a:p>
        </p:txBody>
      </p:sp>
      <p:sp>
        <p:nvSpPr>
          <p:cNvPr id="6" name="Rectangle 33"/>
          <p:cNvSpPr>
            <a:spLocks noGrp="1" noChangeArrowheads="1"/>
          </p:cNvSpPr>
          <p:nvPr>
            <p:ph type="sldNum" sz="quarter" idx="11"/>
          </p:nvPr>
        </p:nvSpPr>
        <p:spPr/>
        <p:txBody>
          <a:bodyPr/>
          <a:lstStyle>
            <a:lvl1pPr>
              <a:defRPr>
                <a:latin typeface="Arial" pitchFamily="34" charset="0"/>
              </a:defRPr>
            </a:lvl1pPr>
          </a:lstStyle>
          <a:p>
            <a:pPr>
              <a:defRPr/>
            </a:pPr>
            <a:fld id="{2ECF09D1-AD36-41B3-842B-ED14BC8F9F57}" type="slidenum">
              <a:rPr lang="en-US" altLang="zh-CN"/>
              <a:pPr>
                <a:defRPr/>
              </a:pPr>
              <a:t>‹#›</a:t>
            </a:fld>
            <a:endParaRPr lang="en-US" altLang="zh-CN"/>
          </a:p>
        </p:txBody>
      </p:sp>
      <p:sp>
        <p:nvSpPr>
          <p:cNvPr id="7" name="Rectangle 35"/>
          <p:cNvSpPr>
            <a:spLocks noGrp="1" noChangeArrowheads="1"/>
          </p:cNvSpPr>
          <p:nvPr>
            <p:ph type="ftr" sz="quarter" idx="12"/>
          </p:nvPr>
        </p:nvSpPr>
        <p:spPr/>
        <p:txBody>
          <a:bodyPr/>
          <a:lstStyle>
            <a:lvl1pPr>
              <a:defRPr kumimoji="0">
                <a:latin typeface="Arial" pitchFamily="34" charset="0"/>
              </a:defRPr>
            </a:lvl1pPr>
          </a:lstStyle>
          <a:p>
            <a:pPr>
              <a:defRPr/>
            </a:pPr>
            <a:r>
              <a:rPr lang="zh-CN" altLang="en-US"/>
              <a:t>华南理工大学广州学院</a:t>
            </a:r>
          </a:p>
        </p:txBody>
      </p:sp>
    </p:spTree>
    <p:extLst>
      <p:ext uri="{BB962C8B-B14F-4D97-AF65-F5344CB8AC3E}">
        <p14:creationId xmlns:p14="http://schemas.microsoft.com/office/powerpoint/2010/main" val="3742542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31"/>
          <p:cNvSpPr>
            <a:spLocks noGrp="1" noChangeArrowheads="1"/>
          </p:cNvSpPr>
          <p:nvPr>
            <p:ph type="dt" sz="half" idx="10"/>
          </p:nvPr>
        </p:nvSpPr>
        <p:spPr/>
        <p:txBody>
          <a:bodyPr/>
          <a:lstStyle>
            <a:lvl1pPr>
              <a:defRPr>
                <a:latin typeface="Arial" pitchFamily="34" charset="0"/>
              </a:defRPr>
            </a:lvl1pPr>
          </a:lstStyle>
          <a:p>
            <a:pPr>
              <a:defRPr/>
            </a:pPr>
            <a:fld id="{D8B90575-3EA5-44FD-97DB-6ADBEDAC5F4F}" type="datetime2">
              <a:rPr lang="zh-CN" altLang="en-US"/>
              <a:pPr>
                <a:defRPr/>
              </a:pPr>
              <a:t>2016年3月7日</a:t>
            </a:fld>
            <a:endParaRPr lang="en-US" altLang="zh-CN"/>
          </a:p>
        </p:txBody>
      </p:sp>
      <p:sp>
        <p:nvSpPr>
          <p:cNvPr id="8" name="Rectangle 33"/>
          <p:cNvSpPr>
            <a:spLocks noGrp="1" noChangeArrowheads="1"/>
          </p:cNvSpPr>
          <p:nvPr>
            <p:ph type="sldNum" sz="quarter" idx="11"/>
          </p:nvPr>
        </p:nvSpPr>
        <p:spPr/>
        <p:txBody>
          <a:bodyPr/>
          <a:lstStyle>
            <a:lvl1pPr>
              <a:defRPr>
                <a:latin typeface="Arial" pitchFamily="34" charset="0"/>
              </a:defRPr>
            </a:lvl1pPr>
          </a:lstStyle>
          <a:p>
            <a:pPr>
              <a:defRPr/>
            </a:pPr>
            <a:fld id="{713BDF9C-A796-4C62-90FC-20121A872010}" type="slidenum">
              <a:rPr lang="en-US" altLang="zh-CN"/>
              <a:pPr>
                <a:defRPr/>
              </a:pPr>
              <a:t>‹#›</a:t>
            </a:fld>
            <a:endParaRPr lang="en-US" altLang="zh-CN"/>
          </a:p>
        </p:txBody>
      </p:sp>
      <p:sp>
        <p:nvSpPr>
          <p:cNvPr id="9" name="Rectangle 35"/>
          <p:cNvSpPr>
            <a:spLocks noGrp="1" noChangeArrowheads="1"/>
          </p:cNvSpPr>
          <p:nvPr>
            <p:ph type="ftr" sz="quarter" idx="12"/>
          </p:nvPr>
        </p:nvSpPr>
        <p:spPr/>
        <p:txBody>
          <a:bodyPr/>
          <a:lstStyle>
            <a:lvl1pPr>
              <a:defRPr kumimoji="0">
                <a:latin typeface="Arial" pitchFamily="34" charset="0"/>
              </a:defRPr>
            </a:lvl1pPr>
          </a:lstStyle>
          <a:p>
            <a:pPr>
              <a:defRPr/>
            </a:pPr>
            <a:r>
              <a:rPr lang="zh-CN" altLang="en-US"/>
              <a:t>华南理工大学广州学院</a:t>
            </a:r>
          </a:p>
        </p:txBody>
      </p:sp>
    </p:spTree>
    <p:extLst>
      <p:ext uri="{BB962C8B-B14F-4D97-AF65-F5344CB8AC3E}">
        <p14:creationId xmlns:p14="http://schemas.microsoft.com/office/powerpoint/2010/main" val="3726594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5" name="Rectangle 12"/>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6" name="Rectangle 13"/>
          <p:cNvSpPr>
            <a:spLocks noGrp="1" noChangeArrowheads="1"/>
          </p:cNvSpPr>
          <p:nvPr>
            <p:ph type="sldNum" sz="quarter" idx="12"/>
          </p:nvPr>
        </p:nvSpPr>
        <p:spPr>
          <a:ln/>
        </p:spPr>
        <p:txBody>
          <a:bodyPr/>
          <a:lstStyle>
            <a:lvl1pPr>
              <a:defRPr/>
            </a:lvl1pPr>
          </a:lstStyle>
          <a:p>
            <a:pPr>
              <a:defRPr/>
            </a:pPr>
            <a:fld id="{B84682BC-8780-4074-89E7-79E75EFBEC6E}" type="slidenum">
              <a:rPr lang="en-US" altLang="zh-CN"/>
              <a:pPr>
                <a:defRPr/>
              </a:pPr>
              <a:t>‹#›</a:t>
            </a:fld>
            <a:endParaRPr lang="en-US" altLang="zh-CN"/>
          </a:p>
        </p:txBody>
      </p:sp>
    </p:spTree>
    <p:extLst>
      <p:ext uri="{BB962C8B-B14F-4D97-AF65-F5344CB8AC3E}">
        <p14:creationId xmlns:p14="http://schemas.microsoft.com/office/powerpoint/2010/main" val="25030788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31"/>
          <p:cNvSpPr>
            <a:spLocks noGrp="1" noChangeArrowheads="1"/>
          </p:cNvSpPr>
          <p:nvPr>
            <p:ph type="dt" sz="half" idx="10"/>
          </p:nvPr>
        </p:nvSpPr>
        <p:spPr/>
        <p:txBody>
          <a:bodyPr/>
          <a:lstStyle>
            <a:lvl1pPr>
              <a:defRPr>
                <a:latin typeface="Arial" pitchFamily="34" charset="0"/>
              </a:defRPr>
            </a:lvl1pPr>
          </a:lstStyle>
          <a:p>
            <a:pPr>
              <a:defRPr/>
            </a:pPr>
            <a:fld id="{ADBE6A16-3A80-40AD-9F15-16BB8EFDC4BC}" type="datetime2">
              <a:rPr lang="zh-CN" altLang="en-US"/>
              <a:pPr>
                <a:defRPr/>
              </a:pPr>
              <a:t>2016年3月7日</a:t>
            </a:fld>
            <a:endParaRPr lang="en-US" altLang="zh-CN"/>
          </a:p>
        </p:txBody>
      </p:sp>
      <p:sp>
        <p:nvSpPr>
          <p:cNvPr id="4" name="Rectangle 33"/>
          <p:cNvSpPr>
            <a:spLocks noGrp="1" noChangeArrowheads="1"/>
          </p:cNvSpPr>
          <p:nvPr>
            <p:ph type="sldNum" sz="quarter" idx="11"/>
          </p:nvPr>
        </p:nvSpPr>
        <p:spPr/>
        <p:txBody>
          <a:bodyPr/>
          <a:lstStyle>
            <a:lvl1pPr>
              <a:defRPr>
                <a:latin typeface="Arial" pitchFamily="34" charset="0"/>
              </a:defRPr>
            </a:lvl1pPr>
          </a:lstStyle>
          <a:p>
            <a:pPr>
              <a:defRPr/>
            </a:pPr>
            <a:fld id="{595D79F1-D0D9-4A7F-8A10-1E880B9D5347}" type="slidenum">
              <a:rPr lang="en-US" altLang="zh-CN"/>
              <a:pPr>
                <a:defRPr/>
              </a:pPr>
              <a:t>‹#›</a:t>
            </a:fld>
            <a:endParaRPr lang="en-US" altLang="zh-CN"/>
          </a:p>
        </p:txBody>
      </p:sp>
      <p:sp>
        <p:nvSpPr>
          <p:cNvPr id="5" name="Rectangle 35"/>
          <p:cNvSpPr>
            <a:spLocks noGrp="1" noChangeArrowheads="1"/>
          </p:cNvSpPr>
          <p:nvPr>
            <p:ph type="ftr" sz="quarter" idx="12"/>
          </p:nvPr>
        </p:nvSpPr>
        <p:spPr/>
        <p:txBody>
          <a:bodyPr/>
          <a:lstStyle>
            <a:lvl1pPr>
              <a:defRPr kumimoji="0">
                <a:latin typeface="Arial" pitchFamily="34" charset="0"/>
              </a:defRPr>
            </a:lvl1pPr>
          </a:lstStyle>
          <a:p>
            <a:pPr>
              <a:defRPr/>
            </a:pPr>
            <a:r>
              <a:rPr lang="zh-CN" altLang="en-US"/>
              <a:t>华南理工大学广州学院</a:t>
            </a:r>
          </a:p>
        </p:txBody>
      </p:sp>
    </p:spTree>
    <p:extLst>
      <p:ext uri="{BB962C8B-B14F-4D97-AF65-F5344CB8AC3E}">
        <p14:creationId xmlns:p14="http://schemas.microsoft.com/office/powerpoint/2010/main" val="27884233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31"/>
          <p:cNvSpPr>
            <a:spLocks noGrp="1" noChangeArrowheads="1"/>
          </p:cNvSpPr>
          <p:nvPr>
            <p:ph type="dt" sz="half" idx="10"/>
          </p:nvPr>
        </p:nvSpPr>
        <p:spPr/>
        <p:txBody>
          <a:bodyPr/>
          <a:lstStyle>
            <a:lvl1pPr>
              <a:defRPr>
                <a:latin typeface="Arial" pitchFamily="34" charset="0"/>
              </a:defRPr>
            </a:lvl1pPr>
          </a:lstStyle>
          <a:p>
            <a:pPr>
              <a:defRPr/>
            </a:pPr>
            <a:fld id="{2EF963B4-7AC0-4C88-873A-7E968DE129DE}" type="datetime2">
              <a:rPr lang="zh-CN" altLang="en-US"/>
              <a:pPr>
                <a:defRPr/>
              </a:pPr>
              <a:t>2016年3月7日</a:t>
            </a:fld>
            <a:endParaRPr lang="en-US" altLang="zh-CN"/>
          </a:p>
        </p:txBody>
      </p:sp>
      <p:sp>
        <p:nvSpPr>
          <p:cNvPr id="3" name="Rectangle 33"/>
          <p:cNvSpPr>
            <a:spLocks noGrp="1" noChangeArrowheads="1"/>
          </p:cNvSpPr>
          <p:nvPr>
            <p:ph type="sldNum" sz="quarter" idx="11"/>
          </p:nvPr>
        </p:nvSpPr>
        <p:spPr/>
        <p:txBody>
          <a:bodyPr/>
          <a:lstStyle>
            <a:lvl1pPr>
              <a:defRPr>
                <a:latin typeface="Arial" pitchFamily="34" charset="0"/>
              </a:defRPr>
            </a:lvl1pPr>
          </a:lstStyle>
          <a:p>
            <a:pPr>
              <a:defRPr/>
            </a:pPr>
            <a:fld id="{4339116C-F781-43AD-946E-20578ED2C451}" type="slidenum">
              <a:rPr lang="en-US" altLang="zh-CN"/>
              <a:pPr>
                <a:defRPr/>
              </a:pPr>
              <a:t>‹#›</a:t>
            </a:fld>
            <a:endParaRPr lang="en-US" altLang="zh-CN"/>
          </a:p>
        </p:txBody>
      </p:sp>
      <p:sp>
        <p:nvSpPr>
          <p:cNvPr id="4" name="Rectangle 35"/>
          <p:cNvSpPr>
            <a:spLocks noGrp="1" noChangeArrowheads="1"/>
          </p:cNvSpPr>
          <p:nvPr>
            <p:ph type="ftr" sz="quarter" idx="12"/>
          </p:nvPr>
        </p:nvSpPr>
        <p:spPr/>
        <p:txBody>
          <a:bodyPr/>
          <a:lstStyle>
            <a:lvl1pPr>
              <a:defRPr kumimoji="0">
                <a:latin typeface="Arial" pitchFamily="34" charset="0"/>
              </a:defRPr>
            </a:lvl1pPr>
          </a:lstStyle>
          <a:p>
            <a:pPr>
              <a:defRPr/>
            </a:pPr>
            <a:r>
              <a:rPr lang="zh-CN" altLang="en-US"/>
              <a:t>华南理工大学广州学院</a:t>
            </a:r>
          </a:p>
        </p:txBody>
      </p:sp>
    </p:spTree>
    <p:extLst>
      <p:ext uri="{BB962C8B-B14F-4D97-AF65-F5344CB8AC3E}">
        <p14:creationId xmlns:p14="http://schemas.microsoft.com/office/powerpoint/2010/main" val="6504436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31"/>
          <p:cNvSpPr>
            <a:spLocks noGrp="1" noChangeArrowheads="1"/>
          </p:cNvSpPr>
          <p:nvPr>
            <p:ph type="dt" sz="half" idx="10"/>
          </p:nvPr>
        </p:nvSpPr>
        <p:spPr/>
        <p:txBody>
          <a:bodyPr/>
          <a:lstStyle>
            <a:lvl1pPr>
              <a:defRPr>
                <a:latin typeface="Arial" pitchFamily="34" charset="0"/>
              </a:defRPr>
            </a:lvl1pPr>
          </a:lstStyle>
          <a:p>
            <a:pPr>
              <a:defRPr/>
            </a:pPr>
            <a:fld id="{D96BE856-69B3-4ABA-9C36-2EF60F432914}" type="datetime2">
              <a:rPr lang="zh-CN" altLang="en-US"/>
              <a:pPr>
                <a:defRPr/>
              </a:pPr>
              <a:t>2016年3月7日</a:t>
            </a:fld>
            <a:endParaRPr lang="en-US" altLang="zh-CN"/>
          </a:p>
        </p:txBody>
      </p:sp>
      <p:sp>
        <p:nvSpPr>
          <p:cNvPr id="6" name="Rectangle 33"/>
          <p:cNvSpPr>
            <a:spLocks noGrp="1" noChangeArrowheads="1"/>
          </p:cNvSpPr>
          <p:nvPr>
            <p:ph type="sldNum" sz="quarter" idx="11"/>
          </p:nvPr>
        </p:nvSpPr>
        <p:spPr/>
        <p:txBody>
          <a:bodyPr/>
          <a:lstStyle>
            <a:lvl1pPr>
              <a:defRPr>
                <a:latin typeface="Arial" pitchFamily="34" charset="0"/>
              </a:defRPr>
            </a:lvl1pPr>
          </a:lstStyle>
          <a:p>
            <a:pPr>
              <a:defRPr/>
            </a:pPr>
            <a:fld id="{7AAA49C0-B895-4E9F-B9B2-2E04193D8D96}" type="slidenum">
              <a:rPr lang="en-US" altLang="zh-CN"/>
              <a:pPr>
                <a:defRPr/>
              </a:pPr>
              <a:t>‹#›</a:t>
            </a:fld>
            <a:endParaRPr lang="en-US" altLang="zh-CN"/>
          </a:p>
        </p:txBody>
      </p:sp>
      <p:sp>
        <p:nvSpPr>
          <p:cNvPr id="7" name="Rectangle 35"/>
          <p:cNvSpPr>
            <a:spLocks noGrp="1" noChangeArrowheads="1"/>
          </p:cNvSpPr>
          <p:nvPr>
            <p:ph type="ftr" sz="quarter" idx="12"/>
          </p:nvPr>
        </p:nvSpPr>
        <p:spPr/>
        <p:txBody>
          <a:bodyPr/>
          <a:lstStyle>
            <a:lvl1pPr>
              <a:defRPr kumimoji="0">
                <a:latin typeface="Arial" pitchFamily="34" charset="0"/>
              </a:defRPr>
            </a:lvl1pPr>
          </a:lstStyle>
          <a:p>
            <a:pPr>
              <a:defRPr/>
            </a:pPr>
            <a:r>
              <a:rPr lang="zh-CN" altLang="en-US"/>
              <a:t>华南理工大学广州学院</a:t>
            </a:r>
          </a:p>
        </p:txBody>
      </p:sp>
    </p:spTree>
    <p:extLst>
      <p:ext uri="{BB962C8B-B14F-4D97-AF65-F5344CB8AC3E}">
        <p14:creationId xmlns:p14="http://schemas.microsoft.com/office/powerpoint/2010/main" val="1043922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31"/>
          <p:cNvSpPr>
            <a:spLocks noGrp="1" noChangeArrowheads="1"/>
          </p:cNvSpPr>
          <p:nvPr>
            <p:ph type="dt" sz="half" idx="10"/>
          </p:nvPr>
        </p:nvSpPr>
        <p:spPr/>
        <p:txBody>
          <a:bodyPr/>
          <a:lstStyle>
            <a:lvl1pPr>
              <a:defRPr>
                <a:latin typeface="Arial" pitchFamily="34" charset="0"/>
              </a:defRPr>
            </a:lvl1pPr>
          </a:lstStyle>
          <a:p>
            <a:pPr>
              <a:defRPr/>
            </a:pPr>
            <a:fld id="{AF5BBDD8-C514-4C84-BBAE-8FB9D39EB8DA}" type="datetime2">
              <a:rPr lang="zh-CN" altLang="en-US"/>
              <a:pPr>
                <a:defRPr/>
              </a:pPr>
              <a:t>2016年3月7日</a:t>
            </a:fld>
            <a:endParaRPr lang="en-US" altLang="zh-CN"/>
          </a:p>
        </p:txBody>
      </p:sp>
      <p:sp>
        <p:nvSpPr>
          <p:cNvPr id="6" name="Rectangle 33"/>
          <p:cNvSpPr>
            <a:spLocks noGrp="1" noChangeArrowheads="1"/>
          </p:cNvSpPr>
          <p:nvPr>
            <p:ph type="sldNum" sz="quarter" idx="11"/>
          </p:nvPr>
        </p:nvSpPr>
        <p:spPr/>
        <p:txBody>
          <a:bodyPr/>
          <a:lstStyle>
            <a:lvl1pPr>
              <a:defRPr>
                <a:latin typeface="Arial" pitchFamily="34" charset="0"/>
              </a:defRPr>
            </a:lvl1pPr>
          </a:lstStyle>
          <a:p>
            <a:pPr>
              <a:defRPr/>
            </a:pPr>
            <a:fld id="{F73107E6-249E-4102-9F82-8932AE86BB93}" type="slidenum">
              <a:rPr lang="en-US" altLang="zh-CN"/>
              <a:pPr>
                <a:defRPr/>
              </a:pPr>
              <a:t>‹#›</a:t>
            </a:fld>
            <a:endParaRPr lang="en-US" altLang="zh-CN"/>
          </a:p>
        </p:txBody>
      </p:sp>
      <p:sp>
        <p:nvSpPr>
          <p:cNvPr id="7" name="Rectangle 35"/>
          <p:cNvSpPr>
            <a:spLocks noGrp="1" noChangeArrowheads="1"/>
          </p:cNvSpPr>
          <p:nvPr>
            <p:ph type="ftr" sz="quarter" idx="12"/>
          </p:nvPr>
        </p:nvSpPr>
        <p:spPr/>
        <p:txBody>
          <a:bodyPr/>
          <a:lstStyle>
            <a:lvl1pPr>
              <a:defRPr kumimoji="0">
                <a:latin typeface="Arial" pitchFamily="34" charset="0"/>
              </a:defRPr>
            </a:lvl1pPr>
          </a:lstStyle>
          <a:p>
            <a:pPr>
              <a:defRPr/>
            </a:pPr>
            <a:r>
              <a:rPr lang="zh-CN" altLang="en-US"/>
              <a:t>华南理工大学广州学院</a:t>
            </a:r>
          </a:p>
        </p:txBody>
      </p:sp>
    </p:spTree>
    <p:extLst>
      <p:ext uri="{BB962C8B-B14F-4D97-AF65-F5344CB8AC3E}">
        <p14:creationId xmlns:p14="http://schemas.microsoft.com/office/powerpoint/2010/main" val="7221043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31"/>
          <p:cNvSpPr>
            <a:spLocks noGrp="1" noChangeArrowheads="1"/>
          </p:cNvSpPr>
          <p:nvPr>
            <p:ph type="dt" sz="half" idx="10"/>
          </p:nvPr>
        </p:nvSpPr>
        <p:spPr/>
        <p:txBody>
          <a:bodyPr/>
          <a:lstStyle>
            <a:lvl1pPr>
              <a:defRPr>
                <a:latin typeface="Arial" pitchFamily="34" charset="0"/>
              </a:defRPr>
            </a:lvl1pPr>
          </a:lstStyle>
          <a:p>
            <a:pPr>
              <a:defRPr/>
            </a:pPr>
            <a:fld id="{759F5372-6F1E-4530-8EFD-9C0D8518839F}" type="datetime2">
              <a:rPr lang="zh-CN" altLang="en-US"/>
              <a:pPr>
                <a:defRPr/>
              </a:pPr>
              <a:t>2016年3月7日</a:t>
            </a:fld>
            <a:endParaRPr lang="en-US" altLang="zh-CN"/>
          </a:p>
        </p:txBody>
      </p:sp>
      <p:sp>
        <p:nvSpPr>
          <p:cNvPr id="5" name="Rectangle 33"/>
          <p:cNvSpPr>
            <a:spLocks noGrp="1" noChangeArrowheads="1"/>
          </p:cNvSpPr>
          <p:nvPr>
            <p:ph type="sldNum" sz="quarter" idx="11"/>
          </p:nvPr>
        </p:nvSpPr>
        <p:spPr/>
        <p:txBody>
          <a:bodyPr/>
          <a:lstStyle>
            <a:lvl1pPr>
              <a:defRPr>
                <a:latin typeface="Arial" pitchFamily="34" charset="0"/>
              </a:defRPr>
            </a:lvl1pPr>
          </a:lstStyle>
          <a:p>
            <a:pPr>
              <a:defRPr/>
            </a:pPr>
            <a:fld id="{90E2A85E-96BC-430D-AF95-723C40BCC727}" type="slidenum">
              <a:rPr lang="en-US" altLang="zh-CN"/>
              <a:pPr>
                <a:defRPr/>
              </a:pPr>
              <a:t>‹#›</a:t>
            </a:fld>
            <a:endParaRPr lang="en-US" altLang="zh-CN"/>
          </a:p>
        </p:txBody>
      </p:sp>
      <p:sp>
        <p:nvSpPr>
          <p:cNvPr id="6" name="Rectangle 35"/>
          <p:cNvSpPr>
            <a:spLocks noGrp="1" noChangeArrowheads="1"/>
          </p:cNvSpPr>
          <p:nvPr>
            <p:ph type="ftr" sz="quarter" idx="12"/>
          </p:nvPr>
        </p:nvSpPr>
        <p:spPr/>
        <p:txBody>
          <a:bodyPr/>
          <a:lstStyle>
            <a:lvl1pPr>
              <a:defRPr kumimoji="0">
                <a:latin typeface="Arial" pitchFamily="34" charset="0"/>
              </a:defRPr>
            </a:lvl1pPr>
          </a:lstStyle>
          <a:p>
            <a:pPr>
              <a:defRPr/>
            </a:pPr>
            <a:r>
              <a:rPr lang="zh-CN" altLang="en-US"/>
              <a:t>华南理工大学广州学院</a:t>
            </a:r>
          </a:p>
        </p:txBody>
      </p:sp>
    </p:spTree>
    <p:extLst>
      <p:ext uri="{BB962C8B-B14F-4D97-AF65-F5344CB8AC3E}">
        <p14:creationId xmlns:p14="http://schemas.microsoft.com/office/powerpoint/2010/main" val="17131369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343650" y="228600"/>
            <a:ext cx="2114550" cy="5867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228600"/>
            <a:ext cx="6191250" cy="5867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31"/>
          <p:cNvSpPr>
            <a:spLocks noGrp="1" noChangeArrowheads="1"/>
          </p:cNvSpPr>
          <p:nvPr>
            <p:ph type="dt" sz="half" idx="10"/>
          </p:nvPr>
        </p:nvSpPr>
        <p:spPr/>
        <p:txBody>
          <a:bodyPr/>
          <a:lstStyle>
            <a:lvl1pPr>
              <a:defRPr>
                <a:latin typeface="Arial" pitchFamily="34" charset="0"/>
              </a:defRPr>
            </a:lvl1pPr>
          </a:lstStyle>
          <a:p>
            <a:pPr>
              <a:defRPr/>
            </a:pPr>
            <a:fld id="{C6DFB5FA-4064-4192-B62E-4A23FB2A32C3}" type="datetime2">
              <a:rPr lang="zh-CN" altLang="en-US"/>
              <a:pPr>
                <a:defRPr/>
              </a:pPr>
              <a:t>2016年3月7日</a:t>
            </a:fld>
            <a:endParaRPr lang="en-US" altLang="zh-CN"/>
          </a:p>
        </p:txBody>
      </p:sp>
      <p:sp>
        <p:nvSpPr>
          <p:cNvPr id="5" name="Rectangle 33"/>
          <p:cNvSpPr>
            <a:spLocks noGrp="1" noChangeArrowheads="1"/>
          </p:cNvSpPr>
          <p:nvPr>
            <p:ph type="sldNum" sz="quarter" idx="11"/>
          </p:nvPr>
        </p:nvSpPr>
        <p:spPr/>
        <p:txBody>
          <a:bodyPr/>
          <a:lstStyle>
            <a:lvl1pPr>
              <a:defRPr>
                <a:latin typeface="Arial" pitchFamily="34" charset="0"/>
              </a:defRPr>
            </a:lvl1pPr>
          </a:lstStyle>
          <a:p>
            <a:pPr>
              <a:defRPr/>
            </a:pPr>
            <a:fld id="{997352EF-9BA8-4D72-8C92-40A2518B43B2}" type="slidenum">
              <a:rPr lang="en-US" altLang="zh-CN"/>
              <a:pPr>
                <a:defRPr/>
              </a:pPr>
              <a:t>‹#›</a:t>
            </a:fld>
            <a:endParaRPr lang="en-US" altLang="zh-CN"/>
          </a:p>
        </p:txBody>
      </p:sp>
      <p:sp>
        <p:nvSpPr>
          <p:cNvPr id="6" name="Rectangle 35"/>
          <p:cNvSpPr>
            <a:spLocks noGrp="1" noChangeArrowheads="1"/>
          </p:cNvSpPr>
          <p:nvPr>
            <p:ph type="ftr" sz="quarter" idx="12"/>
          </p:nvPr>
        </p:nvSpPr>
        <p:spPr/>
        <p:txBody>
          <a:bodyPr/>
          <a:lstStyle>
            <a:lvl1pPr>
              <a:defRPr kumimoji="0">
                <a:latin typeface="Arial" pitchFamily="34" charset="0"/>
              </a:defRPr>
            </a:lvl1pPr>
          </a:lstStyle>
          <a:p>
            <a:pPr>
              <a:defRPr/>
            </a:pPr>
            <a:r>
              <a:rPr lang="zh-CN" altLang="en-US"/>
              <a:t>华南理工大学广州学院</a:t>
            </a:r>
          </a:p>
        </p:txBody>
      </p:sp>
    </p:spTree>
    <p:extLst>
      <p:ext uri="{BB962C8B-B14F-4D97-AF65-F5344CB8AC3E}">
        <p14:creationId xmlns:p14="http://schemas.microsoft.com/office/powerpoint/2010/main" val="34595345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0" y="228600"/>
            <a:ext cx="5029200" cy="4572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85800" y="990600"/>
            <a:ext cx="7772400" cy="5105400"/>
          </a:xfrm>
        </p:spPr>
        <p:txBody>
          <a:bodyPr/>
          <a:lstStyle/>
          <a:p>
            <a:pPr lvl="0"/>
            <a:endParaRPr lang="zh-CN" altLang="en-US" noProof="0" smtClean="0"/>
          </a:p>
        </p:txBody>
      </p:sp>
      <p:sp>
        <p:nvSpPr>
          <p:cNvPr id="4" name="Rectangle 31"/>
          <p:cNvSpPr>
            <a:spLocks noGrp="1" noChangeArrowheads="1"/>
          </p:cNvSpPr>
          <p:nvPr>
            <p:ph type="dt" sz="half" idx="10"/>
          </p:nvPr>
        </p:nvSpPr>
        <p:spPr/>
        <p:txBody>
          <a:bodyPr/>
          <a:lstStyle>
            <a:lvl1pPr>
              <a:defRPr>
                <a:latin typeface="Arial" pitchFamily="34" charset="0"/>
              </a:defRPr>
            </a:lvl1pPr>
          </a:lstStyle>
          <a:p>
            <a:pPr>
              <a:defRPr/>
            </a:pPr>
            <a:fld id="{AFB3239B-D4CE-453D-A5E0-4E2D3472B363}" type="datetime2">
              <a:rPr lang="zh-CN" altLang="en-US"/>
              <a:pPr>
                <a:defRPr/>
              </a:pPr>
              <a:t>2016年3月7日</a:t>
            </a:fld>
            <a:endParaRPr lang="en-US" altLang="zh-CN"/>
          </a:p>
        </p:txBody>
      </p:sp>
      <p:sp>
        <p:nvSpPr>
          <p:cNvPr id="5" name="Rectangle 33"/>
          <p:cNvSpPr>
            <a:spLocks noGrp="1" noChangeArrowheads="1"/>
          </p:cNvSpPr>
          <p:nvPr>
            <p:ph type="sldNum" sz="quarter" idx="11"/>
          </p:nvPr>
        </p:nvSpPr>
        <p:spPr/>
        <p:txBody>
          <a:bodyPr/>
          <a:lstStyle>
            <a:lvl1pPr>
              <a:defRPr>
                <a:latin typeface="Arial" pitchFamily="34" charset="0"/>
              </a:defRPr>
            </a:lvl1pPr>
          </a:lstStyle>
          <a:p>
            <a:pPr>
              <a:defRPr/>
            </a:pPr>
            <a:fld id="{7A53084B-D1B5-4C16-B6F8-0F605F5E1456}" type="slidenum">
              <a:rPr lang="en-US" altLang="zh-CN"/>
              <a:pPr>
                <a:defRPr/>
              </a:pPr>
              <a:t>‹#›</a:t>
            </a:fld>
            <a:endParaRPr lang="en-US" altLang="zh-CN"/>
          </a:p>
        </p:txBody>
      </p:sp>
      <p:sp>
        <p:nvSpPr>
          <p:cNvPr id="6" name="Rectangle 35"/>
          <p:cNvSpPr>
            <a:spLocks noGrp="1" noChangeArrowheads="1"/>
          </p:cNvSpPr>
          <p:nvPr>
            <p:ph type="ftr" sz="quarter" idx="12"/>
          </p:nvPr>
        </p:nvSpPr>
        <p:spPr/>
        <p:txBody>
          <a:bodyPr/>
          <a:lstStyle>
            <a:lvl1pPr>
              <a:defRPr kumimoji="0">
                <a:latin typeface="Arial" pitchFamily="34" charset="0"/>
              </a:defRPr>
            </a:lvl1pPr>
          </a:lstStyle>
          <a:p>
            <a:pPr>
              <a:defRPr/>
            </a:pPr>
            <a:r>
              <a:rPr lang="zh-CN" altLang="en-US"/>
              <a:t>华南理工大学广州学院</a:t>
            </a:r>
          </a:p>
        </p:txBody>
      </p:sp>
    </p:spTree>
    <p:extLst>
      <p:ext uri="{BB962C8B-B14F-4D97-AF65-F5344CB8AC3E}">
        <p14:creationId xmlns:p14="http://schemas.microsoft.com/office/powerpoint/2010/main" val="35762040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2" descr="a1"/>
          <p:cNvSpPr>
            <a:spLocks noChangeArrowheads="1"/>
          </p:cNvSpPr>
          <p:nvPr/>
        </p:nvSpPr>
        <p:spPr bwMode="gray">
          <a:xfrm>
            <a:off x="2286000" y="0"/>
            <a:ext cx="2286000" cy="31242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17347D"/>
              </a:solidFill>
            </a:endParaRPr>
          </a:p>
        </p:txBody>
      </p:sp>
      <p:sp>
        <p:nvSpPr>
          <p:cNvPr id="5" name="Rectangle 3"/>
          <p:cNvSpPr>
            <a:spLocks noChangeArrowheads="1"/>
          </p:cNvSpPr>
          <p:nvPr/>
        </p:nvSpPr>
        <p:spPr bwMode="gray">
          <a:xfrm>
            <a:off x="0" y="0"/>
            <a:ext cx="2209800" cy="31242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17347D"/>
              </a:solidFill>
            </a:endParaRPr>
          </a:p>
        </p:txBody>
      </p:sp>
      <p:sp>
        <p:nvSpPr>
          <p:cNvPr id="6" name="Rectangle 4"/>
          <p:cNvSpPr>
            <a:spLocks noChangeArrowheads="1"/>
          </p:cNvSpPr>
          <p:nvPr/>
        </p:nvSpPr>
        <p:spPr bwMode="gray">
          <a:xfrm>
            <a:off x="4648200" y="0"/>
            <a:ext cx="2209800" cy="31242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17347D"/>
              </a:solidFill>
            </a:endParaRPr>
          </a:p>
        </p:txBody>
      </p:sp>
      <p:sp>
        <p:nvSpPr>
          <p:cNvPr id="7" name="Rectangle 5" descr="a2"/>
          <p:cNvSpPr>
            <a:spLocks noChangeArrowheads="1"/>
          </p:cNvSpPr>
          <p:nvPr/>
        </p:nvSpPr>
        <p:spPr bwMode="gray">
          <a:xfrm>
            <a:off x="6934200" y="0"/>
            <a:ext cx="2209800" cy="31242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17347D"/>
              </a:solidFill>
            </a:endParaRPr>
          </a:p>
        </p:txBody>
      </p:sp>
      <p:sp>
        <p:nvSpPr>
          <p:cNvPr id="8" name="Rectangle 6"/>
          <p:cNvSpPr>
            <a:spLocks noChangeArrowheads="1"/>
          </p:cNvSpPr>
          <p:nvPr/>
        </p:nvSpPr>
        <p:spPr bwMode="gray">
          <a:xfrm>
            <a:off x="2286000" y="3124200"/>
            <a:ext cx="6858000" cy="6096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17347D"/>
              </a:solidFill>
            </a:endParaRPr>
          </a:p>
        </p:txBody>
      </p:sp>
      <p:sp>
        <p:nvSpPr>
          <p:cNvPr id="9" name="Rectangle 7"/>
          <p:cNvSpPr>
            <a:spLocks noChangeArrowheads="1"/>
          </p:cNvSpPr>
          <p:nvPr/>
        </p:nvSpPr>
        <p:spPr bwMode="gray">
          <a:xfrm>
            <a:off x="0" y="3124200"/>
            <a:ext cx="9144000" cy="1524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17347D"/>
              </a:solidFill>
            </a:endParaRPr>
          </a:p>
        </p:txBody>
      </p:sp>
      <p:sp>
        <p:nvSpPr>
          <p:cNvPr id="12296" name="Rectangle 8"/>
          <p:cNvSpPr>
            <a:spLocks noGrp="1" noChangeArrowheads="1"/>
          </p:cNvSpPr>
          <p:nvPr>
            <p:ph type="ctrTitle"/>
          </p:nvPr>
        </p:nvSpPr>
        <p:spPr>
          <a:xfrm>
            <a:off x="2286000" y="3048000"/>
            <a:ext cx="6705600" cy="685800"/>
          </a:xfrm>
        </p:spPr>
        <p:txBody>
          <a:bodyPr/>
          <a:lstStyle>
            <a:lvl1pPr algn="ctr">
              <a:defRPr sz="3600"/>
            </a:lvl1pPr>
          </a:lstStyle>
          <a:p>
            <a:r>
              <a:rPr lang="zh-CN" altLang="en-US"/>
              <a:t>单击此处编辑母版标题样式</a:t>
            </a:r>
          </a:p>
        </p:txBody>
      </p:sp>
      <p:sp>
        <p:nvSpPr>
          <p:cNvPr id="12297" name="Rectangle 9"/>
          <p:cNvSpPr>
            <a:spLocks noGrp="1" noChangeArrowheads="1"/>
          </p:cNvSpPr>
          <p:nvPr>
            <p:ph type="subTitle" idx="1"/>
          </p:nvPr>
        </p:nvSpPr>
        <p:spPr bwMode="gray">
          <a:xfrm>
            <a:off x="2286000" y="3886200"/>
            <a:ext cx="6719888" cy="381000"/>
          </a:xfrm>
        </p:spPr>
        <p:txBody>
          <a:bodyPr/>
          <a:lstStyle>
            <a:lvl1pPr marL="0" indent="0">
              <a:buFont typeface="Wingdings" pitchFamily="2" charset="2"/>
              <a:buNone/>
              <a:defRPr sz="2000">
                <a:latin typeface="Verdana" pitchFamily="34" charset="0"/>
              </a:defRPr>
            </a:lvl1pPr>
          </a:lstStyle>
          <a:p>
            <a:r>
              <a:rPr lang="zh-CN" altLang="en-US"/>
              <a:t>单击此处编辑母版副标题样式</a:t>
            </a:r>
          </a:p>
        </p:txBody>
      </p:sp>
      <p:sp>
        <p:nvSpPr>
          <p:cNvPr id="10" name="Rectangle 10"/>
          <p:cNvSpPr>
            <a:spLocks noGrp="1" noChangeArrowheads="1"/>
          </p:cNvSpPr>
          <p:nvPr>
            <p:ph type="dt" sz="half" idx="10"/>
          </p:nvPr>
        </p:nvSpPr>
        <p:spPr bwMode="gray">
          <a:xfrm>
            <a:off x="457200" y="6551613"/>
            <a:ext cx="2133600" cy="169862"/>
          </a:xfrm>
        </p:spPr>
        <p:txBody>
          <a:bodyPr/>
          <a:lstStyle>
            <a:lvl1pPr>
              <a:defRPr>
                <a:effectLst/>
                <a:latin typeface="Arial" charset="0"/>
                <a:ea typeface="SimSun" pitchFamily="2" charset="-122"/>
              </a:defRPr>
            </a:lvl1pPr>
          </a:lstStyle>
          <a:p>
            <a:pPr>
              <a:defRPr/>
            </a:pPr>
            <a:endParaRPr lang="en-US" altLang="zh-CN"/>
          </a:p>
        </p:txBody>
      </p:sp>
      <p:sp>
        <p:nvSpPr>
          <p:cNvPr id="11" name="Rectangle 11"/>
          <p:cNvSpPr>
            <a:spLocks noGrp="1" noChangeArrowheads="1"/>
          </p:cNvSpPr>
          <p:nvPr>
            <p:ph type="ftr" sz="quarter" idx="11"/>
          </p:nvPr>
        </p:nvSpPr>
        <p:spPr bwMode="gray">
          <a:xfrm>
            <a:off x="3124200" y="6553200"/>
            <a:ext cx="2895600" cy="168275"/>
          </a:xfrm>
        </p:spPr>
        <p:txBody>
          <a:bodyPr/>
          <a:lstStyle>
            <a:lvl1pPr algn="ctr">
              <a:defRPr>
                <a:effectLst/>
                <a:latin typeface="Arial" charset="0"/>
                <a:ea typeface="SimSun" pitchFamily="2" charset="-122"/>
              </a:defRPr>
            </a:lvl1pPr>
          </a:lstStyle>
          <a:p>
            <a:pPr>
              <a:defRPr/>
            </a:pPr>
            <a:endParaRPr lang="en-US" altLang="zh-CN"/>
          </a:p>
        </p:txBody>
      </p:sp>
      <p:sp>
        <p:nvSpPr>
          <p:cNvPr id="12" name="Rectangle 12"/>
          <p:cNvSpPr>
            <a:spLocks noGrp="1" noChangeArrowheads="1"/>
          </p:cNvSpPr>
          <p:nvPr>
            <p:ph type="sldNum" sz="quarter" idx="12"/>
          </p:nvPr>
        </p:nvSpPr>
        <p:spPr bwMode="gray">
          <a:xfrm>
            <a:off x="6553200" y="6553200"/>
            <a:ext cx="2133600" cy="168275"/>
          </a:xfrm>
        </p:spPr>
        <p:txBody>
          <a:bodyPr/>
          <a:lstStyle>
            <a:lvl1pPr algn="r">
              <a:defRPr>
                <a:effectLst/>
                <a:latin typeface="Arial" charset="0"/>
              </a:defRPr>
            </a:lvl1pPr>
          </a:lstStyle>
          <a:p>
            <a:pPr>
              <a:defRPr/>
            </a:pPr>
            <a:fld id="{F8F0564F-E521-499E-BEAF-305DEBA41BD5}" type="slidenum">
              <a:rPr lang="en-US" altLang="zh-CN"/>
              <a:pPr>
                <a:defRPr/>
              </a:pPr>
              <a:t>‹#›</a:t>
            </a:fld>
            <a:endParaRPr lang="en-US" altLang="zh-CN"/>
          </a:p>
        </p:txBody>
      </p:sp>
    </p:spTree>
    <p:extLst>
      <p:ext uri="{BB962C8B-B14F-4D97-AF65-F5344CB8AC3E}">
        <p14:creationId xmlns:p14="http://schemas.microsoft.com/office/powerpoint/2010/main" val="29769446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5" name="Rectangle 12"/>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6" name="Rectangle 13"/>
          <p:cNvSpPr>
            <a:spLocks noGrp="1" noChangeArrowheads="1"/>
          </p:cNvSpPr>
          <p:nvPr>
            <p:ph type="sldNum" sz="quarter" idx="12"/>
          </p:nvPr>
        </p:nvSpPr>
        <p:spPr>
          <a:ln/>
        </p:spPr>
        <p:txBody>
          <a:bodyPr/>
          <a:lstStyle>
            <a:lvl1pPr>
              <a:defRPr/>
            </a:lvl1pPr>
          </a:lstStyle>
          <a:p>
            <a:pPr>
              <a:defRPr/>
            </a:pPr>
            <a:fld id="{FD422EF1-3306-4098-9CFB-C2CB1BB78C00}" type="slidenum">
              <a:rPr lang="en-US" altLang="zh-CN"/>
              <a:pPr>
                <a:defRPr/>
              </a:pPr>
              <a:t>‹#›</a:t>
            </a:fld>
            <a:endParaRPr lang="en-US" altLang="zh-CN"/>
          </a:p>
        </p:txBody>
      </p:sp>
    </p:spTree>
    <p:extLst>
      <p:ext uri="{BB962C8B-B14F-4D97-AF65-F5344CB8AC3E}">
        <p14:creationId xmlns:p14="http://schemas.microsoft.com/office/powerpoint/2010/main" val="21628948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5" name="Rectangle 12"/>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6" name="Rectangle 13"/>
          <p:cNvSpPr>
            <a:spLocks noGrp="1" noChangeArrowheads="1"/>
          </p:cNvSpPr>
          <p:nvPr>
            <p:ph type="sldNum" sz="quarter" idx="12"/>
          </p:nvPr>
        </p:nvSpPr>
        <p:spPr>
          <a:ln/>
        </p:spPr>
        <p:txBody>
          <a:bodyPr/>
          <a:lstStyle>
            <a:lvl1pPr>
              <a:defRPr/>
            </a:lvl1pPr>
          </a:lstStyle>
          <a:p>
            <a:pPr>
              <a:defRPr/>
            </a:pPr>
            <a:fld id="{FE17579C-7DB6-41E5-BAE7-3F3D22DBAC7F}" type="slidenum">
              <a:rPr lang="en-US" altLang="zh-CN"/>
              <a:pPr>
                <a:defRPr/>
              </a:pPr>
              <a:t>‹#›</a:t>
            </a:fld>
            <a:endParaRPr lang="en-US" altLang="zh-CN"/>
          </a:p>
        </p:txBody>
      </p:sp>
    </p:spTree>
    <p:extLst>
      <p:ext uri="{BB962C8B-B14F-4D97-AF65-F5344CB8AC3E}">
        <p14:creationId xmlns:p14="http://schemas.microsoft.com/office/powerpoint/2010/main" val="4003002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5" name="Rectangle 12"/>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6" name="Rectangle 13"/>
          <p:cNvSpPr>
            <a:spLocks noGrp="1" noChangeArrowheads="1"/>
          </p:cNvSpPr>
          <p:nvPr>
            <p:ph type="sldNum" sz="quarter" idx="12"/>
          </p:nvPr>
        </p:nvSpPr>
        <p:spPr>
          <a:ln/>
        </p:spPr>
        <p:txBody>
          <a:bodyPr/>
          <a:lstStyle>
            <a:lvl1pPr>
              <a:defRPr/>
            </a:lvl1pPr>
          </a:lstStyle>
          <a:p>
            <a:pPr>
              <a:defRPr/>
            </a:pPr>
            <a:fld id="{06E524E4-A4BD-4F3D-BF4E-412922B50998}" type="slidenum">
              <a:rPr lang="en-US" altLang="zh-CN"/>
              <a:pPr>
                <a:defRPr/>
              </a:pPr>
              <a:t>‹#›</a:t>
            </a:fld>
            <a:endParaRPr lang="en-US" altLang="zh-CN"/>
          </a:p>
        </p:txBody>
      </p:sp>
    </p:spTree>
    <p:extLst>
      <p:ext uri="{BB962C8B-B14F-4D97-AF65-F5344CB8AC3E}">
        <p14:creationId xmlns:p14="http://schemas.microsoft.com/office/powerpoint/2010/main" val="29342813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419225"/>
            <a:ext cx="4038600" cy="4879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419225"/>
            <a:ext cx="4038600" cy="4879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6" name="Rectangle 12"/>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7" name="Rectangle 13"/>
          <p:cNvSpPr>
            <a:spLocks noGrp="1" noChangeArrowheads="1"/>
          </p:cNvSpPr>
          <p:nvPr>
            <p:ph type="sldNum" sz="quarter" idx="12"/>
          </p:nvPr>
        </p:nvSpPr>
        <p:spPr>
          <a:ln/>
        </p:spPr>
        <p:txBody>
          <a:bodyPr/>
          <a:lstStyle>
            <a:lvl1pPr>
              <a:defRPr/>
            </a:lvl1pPr>
          </a:lstStyle>
          <a:p>
            <a:pPr>
              <a:defRPr/>
            </a:pPr>
            <a:fld id="{E83BDC7F-4BC2-4C75-8523-A421AF407C8B}" type="slidenum">
              <a:rPr lang="en-US" altLang="zh-CN"/>
              <a:pPr>
                <a:defRPr/>
              </a:pPr>
              <a:t>‹#›</a:t>
            </a:fld>
            <a:endParaRPr lang="en-US" altLang="zh-CN"/>
          </a:p>
        </p:txBody>
      </p:sp>
    </p:spTree>
    <p:extLst>
      <p:ext uri="{BB962C8B-B14F-4D97-AF65-F5344CB8AC3E}">
        <p14:creationId xmlns:p14="http://schemas.microsoft.com/office/powerpoint/2010/main" val="15658047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8" name="Rectangle 12"/>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9" name="Rectangle 13"/>
          <p:cNvSpPr>
            <a:spLocks noGrp="1" noChangeArrowheads="1"/>
          </p:cNvSpPr>
          <p:nvPr>
            <p:ph type="sldNum" sz="quarter" idx="12"/>
          </p:nvPr>
        </p:nvSpPr>
        <p:spPr>
          <a:ln/>
        </p:spPr>
        <p:txBody>
          <a:bodyPr/>
          <a:lstStyle>
            <a:lvl1pPr>
              <a:defRPr/>
            </a:lvl1pPr>
          </a:lstStyle>
          <a:p>
            <a:pPr>
              <a:defRPr/>
            </a:pPr>
            <a:fld id="{3255F08A-2ECE-4FF7-9491-789EA9672866}" type="slidenum">
              <a:rPr lang="en-US" altLang="zh-CN"/>
              <a:pPr>
                <a:defRPr/>
              </a:pPr>
              <a:t>‹#›</a:t>
            </a:fld>
            <a:endParaRPr lang="en-US" altLang="zh-CN"/>
          </a:p>
        </p:txBody>
      </p:sp>
    </p:spTree>
    <p:extLst>
      <p:ext uri="{BB962C8B-B14F-4D97-AF65-F5344CB8AC3E}">
        <p14:creationId xmlns:p14="http://schemas.microsoft.com/office/powerpoint/2010/main" val="25150584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4" name="Rectangle 12"/>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5" name="Rectangle 13"/>
          <p:cNvSpPr>
            <a:spLocks noGrp="1" noChangeArrowheads="1"/>
          </p:cNvSpPr>
          <p:nvPr>
            <p:ph type="sldNum" sz="quarter" idx="12"/>
          </p:nvPr>
        </p:nvSpPr>
        <p:spPr>
          <a:ln/>
        </p:spPr>
        <p:txBody>
          <a:bodyPr/>
          <a:lstStyle>
            <a:lvl1pPr>
              <a:defRPr/>
            </a:lvl1pPr>
          </a:lstStyle>
          <a:p>
            <a:pPr>
              <a:defRPr/>
            </a:pPr>
            <a:fld id="{C89BE5AF-1E14-4A6A-9CBD-5387FDC0B67E}" type="slidenum">
              <a:rPr lang="en-US" altLang="zh-CN"/>
              <a:pPr>
                <a:defRPr/>
              </a:pPr>
              <a:t>‹#›</a:t>
            </a:fld>
            <a:endParaRPr lang="en-US" altLang="zh-CN"/>
          </a:p>
        </p:txBody>
      </p:sp>
    </p:spTree>
    <p:extLst>
      <p:ext uri="{BB962C8B-B14F-4D97-AF65-F5344CB8AC3E}">
        <p14:creationId xmlns:p14="http://schemas.microsoft.com/office/powerpoint/2010/main" val="8253606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3" name="Rectangle 12"/>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4" name="Rectangle 13"/>
          <p:cNvSpPr>
            <a:spLocks noGrp="1" noChangeArrowheads="1"/>
          </p:cNvSpPr>
          <p:nvPr>
            <p:ph type="sldNum" sz="quarter" idx="12"/>
          </p:nvPr>
        </p:nvSpPr>
        <p:spPr>
          <a:ln/>
        </p:spPr>
        <p:txBody>
          <a:bodyPr/>
          <a:lstStyle>
            <a:lvl1pPr>
              <a:defRPr/>
            </a:lvl1pPr>
          </a:lstStyle>
          <a:p>
            <a:pPr>
              <a:defRPr/>
            </a:pPr>
            <a:fld id="{E16CD926-6730-4CD0-9803-9C29A69A559C}" type="slidenum">
              <a:rPr lang="en-US" altLang="zh-CN"/>
              <a:pPr>
                <a:defRPr/>
              </a:pPr>
              <a:t>‹#›</a:t>
            </a:fld>
            <a:endParaRPr lang="en-US" altLang="zh-CN"/>
          </a:p>
        </p:txBody>
      </p:sp>
    </p:spTree>
    <p:extLst>
      <p:ext uri="{BB962C8B-B14F-4D97-AF65-F5344CB8AC3E}">
        <p14:creationId xmlns:p14="http://schemas.microsoft.com/office/powerpoint/2010/main" val="8466802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6" name="Rectangle 12"/>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7" name="Rectangle 13"/>
          <p:cNvSpPr>
            <a:spLocks noGrp="1" noChangeArrowheads="1"/>
          </p:cNvSpPr>
          <p:nvPr>
            <p:ph type="sldNum" sz="quarter" idx="12"/>
          </p:nvPr>
        </p:nvSpPr>
        <p:spPr>
          <a:ln/>
        </p:spPr>
        <p:txBody>
          <a:bodyPr/>
          <a:lstStyle>
            <a:lvl1pPr>
              <a:defRPr/>
            </a:lvl1pPr>
          </a:lstStyle>
          <a:p>
            <a:pPr>
              <a:defRPr/>
            </a:pPr>
            <a:fld id="{7837D7BE-F7C7-49C5-9855-B3CE28E51547}" type="slidenum">
              <a:rPr lang="en-US" altLang="zh-CN"/>
              <a:pPr>
                <a:defRPr/>
              </a:pPr>
              <a:t>‹#›</a:t>
            </a:fld>
            <a:endParaRPr lang="en-US" altLang="zh-CN"/>
          </a:p>
        </p:txBody>
      </p:sp>
    </p:spTree>
    <p:extLst>
      <p:ext uri="{BB962C8B-B14F-4D97-AF65-F5344CB8AC3E}">
        <p14:creationId xmlns:p14="http://schemas.microsoft.com/office/powerpoint/2010/main" val="38665063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6" name="Rectangle 12"/>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7" name="Rectangle 13"/>
          <p:cNvSpPr>
            <a:spLocks noGrp="1" noChangeArrowheads="1"/>
          </p:cNvSpPr>
          <p:nvPr>
            <p:ph type="sldNum" sz="quarter" idx="12"/>
          </p:nvPr>
        </p:nvSpPr>
        <p:spPr>
          <a:ln/>
        </p:spPr>
        <p:txBody>
          <a:bodyPr/>
          <a:lstStyle>
            <a:lvl1pPr>
              <a:defRPr/>
            </a:lvl1pPr>
          </a:lstStyle>
          <a:p>
            <a:pPr>
              <a:defRPr/>
            </a:pPr>
            <a:fld id="{12865F40-8303-48E2-B17B-9378B54B3409}" type="slidenum">
              <a:rPr lang="en-US" altLang="zh-CN"/>
              <a:pPr>
                <a:defRPr/>
              </a:pPr>
              <a:t>‹#›</a:t>
            </a:fld>
            <a:endParaRPr lang="en-US" altLang="zh-CN"/>
          </a:p>
        </p:txBody>
      </p:sp>
    </p:spTree>
    <p:extLst>
      <p:ext uri="{BB962C8B-B14F-4D97-AF65-F5344CB8AC3E}">
        <p14:creationId xmlns:p14="http://schemas.microsoft.com/office/powerpoint/2010/main" val="25114146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5" name="Rectangle 12"/>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6" name="Rectangle 13"/>
          <p:cNvSpPr>
            <a:spLocks noGrp="1" noChangeArrowheads="1"/>
          </p:cNvSpPr>
          <p:nvPr>
            <p:ph type="sldNum" sz="quarter" idx="12"/>
          </p:nvPr>
        </p:nvSpPr>
        <p:spPr>
          <a:ln/>
        </p:spPr>
        <p:txBody>
          <a:bodyPr/>
          <a:lstStyle>
            <a:lvl1pPr>
              <a:defRPr/>
            </a:lvl1pPr>
          </a:lstStyle>
          <a:p>
            <a:pPr>
              <a:defRPr/>
            </a:pPr>
            <a:fld id="{1E7012E7-734F-4C51-A6E5-52CFA48F80DE}" type="slidenum">
              <a:rPr lang="en-US" altLang="zh-CN"/>
              <a:pPr>
                <a:defRPr/>
              </a:pPr>
              <a:t>‹#›</a:t>
            </a:fld>
            <a:endParaRPr lang="en-US" altLang="zh-CN"/>
          </a:p>
        </p:txBody>
      </p:sp>
    </p:spTree>
    <p:extLst>
      <p:ext uri="{BB962C8B-B14F-4D97-AF65-F5344CB8AC3E}">
        <p14:creationId xmlns:p14="http://schemas.microsoft.com/office/powerpoint/2010/main" val="15754199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731838"/>
            <a:ext cx="2057400" cy="55673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731838"/>
            <a:ext cx="6019800" cy="55673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5" name="Rectangle 12"/>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6" name="Rectangle 13"/>
          <p:cNvSpPr>
            <a:spLocks noGrp="1" noChangeArrowheads="1"/>
          </p:cNvSpPr>
          <p:nvPr>
            <p:ph type="sldNum" sz="quarter" idx="12"/>
          </p:nvPr>
        </p:nvSpPr>
        <p:spPr>
          <a:ln/>
        </p:spPr>
        <p:txBody>
          <a:bodyPr/>
          <a:lstStyle>
            <a:lvl1pPr>
              <a:defRPr/>
            </a:lvl1pPr>
          </a:lstStyle>
          <a:p>
            <a:pPr>
              <a:defRPr/>
            </a:pPr>
            <a:fld id="{0852980C-6B21-4FC2-A85C-ACDB585DB7B5}" type="slidenum">
              <a:rPr lang="en-US" altLang="zh-CN"/>
              <a:pPr>
                <a:defRPr/>
              </a:pPr>
              <a:t>‹#›</a:t>
            </a:fld>
            <a:endParaRPr lang="en-US" altLang="zh-CN"/>
          </a:p>
        </p:txBody>
      </p:sp>
    </p:spTree>
    <p:extLst>
      <p:ext uri="{BB962C8B-B14F-4D97-AF65-F5344CB8AC3E}">
        <p14:creationId xmlns:p14="http://schemas.microsoft.com/office/powerpoint/2010/main" val="26541764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733425" y="731838"/>
            <a:ext cx="7800975" cy="563562"/>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419225"/>
            <a:ext cx="4038600" cy="48799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419225"/>
            <a:ext cx="4038600" cy="23637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35413"/>
            <a:ext cx="4038600" cy="23637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1"/>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7" name="Rectangle 12"/>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8" name="Rectangle 13"/>
          <p:cNvSpPr>
            <a:spLocks noGrp="1" noChangeArrowheads="1"/>
          </p:cNvSpPr>
          <p:nvPr>
            <p:ph type="sldNum" sz="quarter" idx="12"/>
          </p:nvPr>
        </p:nvSpPr>
        <p:spPr>
          <a:ln/>
        </p:spPr>
        <p:txBody>
          <a:bodyPr/>
          <a:lstStyle>
            <a:lvl1pPr>
              <a:defRPr/>
            </a:lvl1pPr>
          </a:lstStyle>
          <a:p>
            <a:pPr>
              <a:defRPr/>
            </a:pPr>
            <a:fld id="{31FA927F-5D4B-4400-88F2-2FAD611F131D}" type="slidenum">
              <a:rPr lang="en-US" altLang="zh-CN"/>
              <a:pPr>
                <a:defRPr/>
              </a:pPr>
              <a:t>‹#›</a:t>
            </a:fld>
            <a:endParaRPr lang="en-US" altLang="zh-CN"/>
          </a:p>
        </p:txBody>
      </p:sp>
    </p:spTree>
    <p:extLst>
      <p:ext uri="{BB962C8B-B14F-4D97-AF65-F5344CB8AC3E}">
        <p14:creationId xmlns:p14="http://schemas.microsoft.com/office/powerpoint/2010/main" val="27738555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733425" y="731838"/>
            <a:ext cx="7800975" cy="563562"/>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419225"/>
            <a:ext cx="8229600" cy="4879975"/>
          </a:xfrm>
        </p:spPr>
        <p:txBody>
          <a:bodyPr/>
          <a:lstStyle/>
          <a:p>
            <a:pPr lvl="0"/>
            <a:endParaRPr lang="zh-CN" altLang="en-US" noProof="0" smtClean="0"/>
          </a:p>
        </p:txBody>
      </p:sp>
      <p:sp>
        <p:nvSpPr>
          <p:cNvPr id="4" name="Rectangle 11"/>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5" name="Rectangle 12"/>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6" name="Rectangle 13"/>
          <p:cNvSpPr>
            <a:spLocks noGrp="1" noChangeArrowheads="1"/>
          </p:cNvSpPr>
          <p:nvPr>
            <p:ph type="sldNum" sz="quarter" idx="12"/>
          </p:nvPr>
        </p:nvSpPr>
        <p:spPr>
          <a:ln/>
        </p:spPr>
        <p:txBody>
          <a:bodyPr/>
          <a:lstStyle>
            <a:lvl1pPr>
              <a:defRPr/>
            </a:lvl1pPr>
          </a:lstStyle>
          <a:p>
            <a:pPr>
              <a:defRPr/>
            </a:pPr>
            <a:fld id="{E9B064FC-CFB6-4749-A5B1-022FC8D4AB54}" type="slidenum">
              <a:rPr lang="en-US" altLang="zh-CN"/>
              <a:pPr>
                <a:defRPr/>
              </a:pPr>
              <a:t>‹#›</a:t>
            </a:fld>
            <a:endParaRPr lang="en-US" altLang="zh-CN"/>
          </a:p>
        </p:txBody>
      </p:sp>
    </p:spTree>
    <p:extLst>
      <p:ext uri="{BB962C8B-B14F-4D97-AF65-F5344CB8AC3E}">
        <p14:creationId xmlns:p14="http://schemas.microsoft.com/office/powerpoint/2010/main" val="1077265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419225"/>
            <a:ext cx="4038600" cy="4879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419225"/>
            <a:ext cx="4038600" cy="4879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6" name="Rectangle 12"/>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7" name="Rectangle 13"/>
          <p:cNvSpPr>
            <a:spLocks noGrp="1" noChangeArrowheads="1"/>
          </p:cNvSpPr>
          <p:nvPr>
            <p:ph type="sldNum" sz="quarter" idx="12"/>
          </p:nvPr>
        </p:nvSpPr>
        <p:spPr>
          <a:ln/>
        </p:spPr>
        <p:txBody>
          <a:bodyPr/>
          <a:lstStyle>
            <a:lvl1pPr>
              <a:defRPr/>
            </a:lvl1pPr>
          </a:lstStyle>
          <a:p>
            <a:pPr>
              <a:defRPr/>
            </a:pPr>
            <a:fld id="{4E915F6A-9A74-4CEF-B565-31A9B0257BDB}" type="slidenum">
              <a:rPr lang="en-US" altLang="zh-CN"/>
              <a:pPr>
                <a:defRPr/>
              </a:pPr>
              <a:t>‹#›</a:t>
            </a:fld>
            <a:endParaRPr lang="en-US" altLang="zh-CN"/>
          </a:p>
        </p:txBody>
      </p:sp>
    </p:spTree>
    <p:extLst>
      <p:ext uri="{BB962C8B-B14F-4D97-AF65-F5344CB8AC3E}">
        <p14:creationId xmlns:p14="http://schemas.microsoft.com/office/powerpoint/2010/main" val="15455261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733425" y="731838"/>
            <a:ext cx="7800975" cy="563562"/>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457200" y="1419225"/>
            <a:ext cx="8229600" cy="4879975"/>
          </a:xfrm>
        </p:spPr>
        <p:txBody>
          <a:bodyPr/>
          <a:lstStyle/>
          <a:p>
            <a:pPr lvl="0"/>
            <a:endParaRPr lang="zh-CN" altLang="en-US" noProof="0" smtClean="0"/>
          </a:p>
        </p:txBody>
      </p:sp>
      <p:sp>
        <p:nvSpPr>
          <p:cNvPr id="4" name="Rectangle 11"/>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5" name="Rectangle 12"/>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6" name="Rectangle 13"/>
          <p:cNvSpPr>
            <a:spLocks noGrp="1" noChangeArrowheads="1"/>
          </p:cNvSpPr>
          <p:nvPr>
            <p:ph type="sldNum" sz="quarter" idx="12"/>
          </p:nvPr>
        </p:nvSpPr>
        <p:spPr>
          <a:ln/>
        </p:spPr>
        <p:txBody>
          <a:bodyPr/>
          <a:lstStyle>
            <a:lvl1pPr>
              <a:defRPr/>
            </a:lvl1pPr>
          </a:lstStyle>
          <a:p>
            <a:pPr>
              <a:defRPr/>
            </a:pPr>
            <a:fld id="{38A098B9-41DB-4B07-9A4E-FE1F5C9AE94C}" type="slidenum">
              <a:rPr lang="en-US" altLang="zh-CN"/>
              <a:pPr>
                <a:defRPr/>
              </a:pPr>
              <a:t>‹#›</a:t>
            </a:fld>
            <a:endParaRPr lang="en-US" altLang="zh-CN"/>
          </a:p>
        </p:txBody>
      </p:sp>
    </p:spTree>
    <p:extLst>
      <p:ext uri="{BB962C8B-B14F-4D97-AF65-F5344CB8AC3E}">
        <p14:creationId xmlns:p14="http://schemas.microsoft.com/office/powerpoint/2010/main" val="114804046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56700" cy="757238"/>
            <a:chOff x="0" y="0"/>
            <a:chExt cx="5768" cy="477"/>
          </a:xfrm>
        </p:grpSpPr>
        <p:sp>
          <p:nvSpPr>
            <p:cNvPr id="5" name="Freeform 3"/>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195"/>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Freeform 4"/>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Freeform 5"/>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kumimoji="1" lang="zh-CN" altLang="en-US" sz="2400" b="1">
                <a:solidFill>
                  <a:srgbClr val="08080C"/>
                </a:solidFill>
                <a:latin typeface="Times New Roman" pitchFamily="18" charset="0"/>
              </a:endParaRPr>
            </a:p>
          </p:txBody>
        </p:sp>
        <p:sp>
          <p:nvSpPr>
            <p:cNvPr id="8" name="Freeform 6"/>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Freeform 7"/>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Freeform 8"/>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Freeform 9"/>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0"/>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1"/>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2"/>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Freeform 13"/>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Freeform 14"/>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Freeform 15"/>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Freeform 16"/>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Freeform 17"/>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Freeform 18"/>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Freeform 19"/>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kumimoji="1" lang="zh-CN" altLang="en-US" sz="2400" b="1">
                <a:solidFill>
                  <a:srgbClr val="08080C"/>
                </a:solidFill>
                <a:latin typeface="Times New Roman" pitchFamily="18" charset="0"/>
              </a:endParaRPr>
            </a:p>
          </p:txBody>
        </p:sp>
        <p:sp>
          <p:nvSpPr>
            <p:cNvPr id="22" name="Freeform 20"/>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1"/>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2"/>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kumimoji="1" lang="zh-CN" altLang="en-US" sz="2400" b="1">
                <a:solidFill>
                  <a:srgbClr val="08080C"/>
                </a:solidFill>
                <a:latin typeface="Times New Roman" pitchFamily="18" charset="0"/>
              </a:endParaRPr>
            </a:p>
          </p:txBody>
        </p:sp>
        <p:sp>
          <p:nvSpPr>
            <p:cNvPr id="25" name="Freeform 23"/>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kumimoji="1" lang="zh-CN" altLang="en-US" sz="2400" b="1">
                <a:solidFill>
                  <a:srgbClr val="08080C"/>
                </a:solidFill>
                <a:latin typeface="Times New Roman" pitchFamily="18" charset="0"/>
              </a:endParaRPr>
            </a:p>
          </p:txBody>
        </p:sp>
        <p:sp>
          <p:nvSpPr>
            <p:cNvPr id="26" name="Freeform 24"/>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7" name="Group 25"/>
          <p:cNvGrpSpPr>
            <a:grpSpLocks/>
          </p:cNvGrpSpPr>
          <p:nvPr/>
        </p:nvGrpSpPr>
        <p:grpSpPr bwMode="auto">
          <a:xfrm>
            <a:off x="20638" y="6161088"/>
            <a:ext cx="9169400" cy="138112"/>
            <a:chOff x="0" y="4032"/>
            <a:chExt cx="5776" cy="87"/>
          </a:xfrm>
        </p:grpSpPr>
        <p:sp>
          <p:nvSpPr>
            <p:cNvPr id="28" name="Freeform 26"/>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Freeform 27"/>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Freeform 28"/>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5021" name="Rectangle 29"/>
          <p:cNvSpPr>
            <a:spLocks noGrp="1" noChangeArrowheads="1"/>
          </p:cNvSpPr>
          <p:nvPr>
            <p:ph type="ctrTitle" sz="quarter"/>
          </p:nvPr>
        </p:nvSpPr>
        <p:spPr>
          <a:xfrm>
            <a:off x="685800" y="1868488"/>
            <a:ext cx="7772400" cy="1600200"/>
          </a:xfrm>
          <a:noFill/>
          <a:extLst>
            <a:ext uri="{909E8E84-426E-40DD-AFC4-6F175D3DCCD1}">
              <a14:hiddenFill xmlns:a14="http://schemas.microsoft.com/office/drawing/2010/main">
                <a:solidFill>
                  <a:schemeClr val="accent1"/>
                </a:solidFill>
              </a14:hiddenFill>
            </a:ext>
          </a:extLst>
        </p:spPr>
        <p:txBody>
          <a:bodyPr anchorCtr="1"/>
          <a:lstStyle>
            <a:lvl1pPr>
              <a:defRPr/>
            </a:lvl1pPr>
          </a:lstStyle>
          <a:p>
            <a:pPr lvl="0"/>
            <a:r>
              <a:rPr lang="zh-CN" altLang="en-US" noProof="0" smtClean="0"/>
              <a:t>单击此处编辑母版标题样式</a:t>
            </a:r>
          </a:p>
        </p:txBody>
      </p:sp>
      <p:sp>
        <p:nvSpPr>
          <p:cNvPr id="85022" name="Rectangle 30"/>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zh-CN" altLang="en-US" noProof="0" smtClean="0"/>
              <a:t>单击此处编辑母版副标题样式</a:t>
            </a:r>
          </a:p>
        </p:txBody>
      </p:sp>
      <p:sp>
        <p:nvSpPr>
          <p:cNvPr id="31" name="Rectangle 31"/>
          <p:cNvSpPr>
            <a:spLocks noGrp="1" noChangeArrowheads="1"/>
          </p:cNvSpPr>
          <p:nvPr>
            <p:ph type="dt" sz="quarter" idx="10"/>
          </p:nvPr>
        </p:nvSpPr>
        <p:spPr>
          <a:xfrm>
            <a:off x="685800" y="6348413"/>
            <a:ext cx="1905000" cy="457200"/>
          </a:xfrm>
        </p:spPr>
        <p:txBody>
          <a:bodyPr/>
          <a:lstStyle>
            <a:lvl1pPr>
              <a:defRPr b="0">
                <a:latin typeface="Arial" charset="0"/>
              </a:defRPr>
            </a:lvl1pPr>
          </a:lstStyle>
          <a:p>
            <a:pPr>
              <a:defRPr/>
            </a:pPr>
            <a:endParaRPr lang="en-US" altLang="zh-CN"/>
          </a:p>
        </p:txBody>
      </p:sp>
      <p:sp>
        <p:nvSpPr>
          <p:cNvPr id="32" name="Rectangle 32"/>
          <p:cNvSpPr>
            <a:spLocks noGrp="1" noChangeArrowheads="1"/>
          </p:cNvSpPr>
          <p:nvPr>
            <p:ph type="ftr" sz="quarter" idx="11"/>
          </p:nvPr>
        </p:nvSpPr>
        <p:spPr>
          <a:xfrm>
            <a:off x="3124200" y="6348413"/>
            <a:ext cx="2895600" cy="457200"/>
          </a:xfrm>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nchor="b"/>
          <a:lstStyle>
            <a:lvl1pPr>
              <a:defRPr kumimoji="0" sz="1400" b="0">
                <a:solidFill>
                  <a:srgbClr val="08080C"/>
                </a:solidFill>
                <a:latin typeface="Arial" charset="0"/>
                <a:ea typeface="+mn-ea"/>
              </a:defRPr>
            </a:lvl1pPr>
          </a:lstStyle>
          <a:p>
            <a:pPr>
              <a:defRPr/>
            </a:pPr>
            <a:endParaRPr lang="en-US" altLang="zh-CN"/>
          </a:p>
        </p:txBody>
      </p:sp>
      <p:sp>
        <p:nvSpPr>
          <p:cNvPr id="33" name="Rectangle 33"/>
          <p:cNvSpPr>
            <a:spLocks noGrp="1" noChangeArrowheads="1"/>
          </p:cNvSpPr>
          <p:nvPr>
            <p:ph type="sldNum" sz="quarter" idx="12"/>
          </p:nvPr>
        </p:nvSpPr>
        <p:spPr>
          <a:xfrm>
            <a:off x="6553200" y="6348413"/>
            <a:ext cx="1905000" cy="457200"/>
          </a:xfrm>
        </p:spPr>
        <p:txBody>
          <a:bodyPr/>
          <a:lstStyle>
            <a:lvl1pPr>
              <a:defRPr>
                <a:latin typeface="Arial" charset="0"/>
              </a:defRPr>
            </a:lvl1pPr>
          </a:lstStyle>
          <a:p>
            <a:pPr>
              <a:defRPr/>
            </a:pPr>
            <a:fld id="{5C8EA101-77A7-45F9-9409-0664E88756D7}" type="slidenum">
              <a:rPr lang="en-US" altLang="zh-CN"/>
              <a:pPr>
                <a:defRPr/>
              </a:pPr>
              <a:t>‹#›</a:t>
            </a:fld>
            <a:endParaRPr lang="en-US" altLang="zh-CN"/>
          </a:p>
        </p:txBody>
      </p:sp>
    </p:spTree>
    <p:extLst>
      <p:ext uri="{BB962C8B-B14F-4D97-AF65-F5344CB8AC3E}">
        <p14:creationId xmlns:p14="http://schemas.microsoft.com/office/powerpoint/2010/main" val="38125664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b="0">
                <a:latin typeface="Arial" charset="0"/>
              </a:defRPr>
            </a:lvl1pPr>
          </a:lstStyle>
          <a:p>
            <a:pPr>
              <a:defRPr/>
            </a:pPr>
            <a:fld id="{2A0BC23D-FC90-4230-9FB1-ED77340DB716}" type="datetime2">
              <a:rPr lang="zh-CN" altLang="en-US"/>
              <a:pPr>
                <a:defRPr/>
              </a:pPr>
              <a:t>2016年3月7日</a:t>
            </a:fld>
            <a:endParaRPr lang="en-US" altLang="zh-CN"/>
          </a:p>
        </p:txBody>
      </p:sp>
      <p:sp>
        <p:nvSpPr>
          <p:cNvPr id="5" name="灯片编号占位符 4"/>
          <p:cNvSpPr>
            <a:spLocks noGrp="1"/>
          </p:cNvSpPr>
          <p:nvPr>
            <p:ph type="sldNum" sz="quarter" idx="11"/>
          </p:nvPr>
        </p:nvSpPr>
        <p:spPr/>
        <p:txBody>
          <a:bodyPr/>
          <a:lstStyle>
            <a:lvl1pPr>
              <a:defRPr>
                <a:latin typeface="Arial" charset="0"/>
              </a:defRPr>
            </a:lvl1pPr>
          </a:lstStyle>
          <a:p>
            <a:pPr>
              <a:defRPr/>
            </a:pPr>
            <a:fld id="{B52E5515-B052-4288-81C7-6CDF6477F304}" type="slidenum">
              <a:rPr lang="en-US" altLang="zh-CN"/>
              <a:pPr>
                <a:defRPr/>
              </a:pPr>
              <a:t>‹#›</a:t>
            </a:fld>
            <a:endParaRPr lang="en-US" altLang="zh-CN"/>
          </a:p>
        </p:txBody>
      </p:sp>
      <p:sp>
        <p:nvSpPr>
          <p:cNvPr id="6" name="页脚占位符 5"/>
          <p:cNvSpPr>
            <a:spLocks noGrp="1"/>
          </p:cNvSpPr>
          <p:nvPr>
            <p:ph type="ftr" sz="quarter" idx="12"/>
          </p:nvPr>
        </p:nvSpPr>
        <p:spPr/>
        <p:txBody>
          <a:bodyPr/>
          <a:lstStyle>
            <a:lvl1pPr>
              <a:defRPr kumimoji="0" b="0">
                <a:latin typeface="Arial" charset="0"/>
              </a:defRPr>
            </a:lvl1pPr>
          </a:lstStyle>
          <a:p>
            <a:pPr>
              <a:defRPr/>
            </a:pPr>
            <a:r>
              <a:rPr lang="zh-CN" altLang="en-US"/>
              <a:t>华南理工大学广州学院</a:t>
            </a:r>
          </a:p>
        </p:txBody>
      </p:sp>
    </p:spTree>
    <p:extLst>
      <p:ext uri="{BB962C8B-B14F-4D97-AF65-F5344CB8AC3E}">
        <p14:creationId xmlns:p14="http://schemas.microsoft.com/office/powerpoint/2010/main" val="40574436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b="0">
                <a:latin typeface="Arial" charset="0"/>
              </a:defRPr>
            </a:lvl1pPr>
          </a:lstStyle>
          <a:p>
            <a:pPr>
              <a:defRPr/>
            </a:pPr>
            <a:fld id="{DE5F86F0-B141-41E7-8C80-62DD4DB7ABC5}" type="datetime2">
              <a:rPr lang="zh-CN" altLang="en-US"/>
              <a:pPr>
                <a:defRPr/>
              </a:pPr>
              <a:t>2016年3月7日</a:t>
            </a:fld>
            <a:endParaRPr lang="en-US" altLang="zh-CN"/>
          </a:p>
        </p:txBody>
      </p:sp>
      <p:sp>
        <p:nvSpPr>
          <p:cNvPr id="5" name="灯片编号占位符 4"/>
          <p:cNvSpPr>
            <a:spLocks noGrp="1"/>
          </p:cNvSpPr>
          <p:nvPr>
            <p:ph type="sldNum" sz="quarter" idx="11"/>
          </p:nvPr>
        </p:nvSpPr>
        <p:spPr/>
        <p:txBody>
          <a:bodyPr/>
          <a:lstStyle>
            <a:lvl1pPr>
              <a:defRPr>
                <a:latin typeface="Arial" charset="0"/>
              </a:defRPr>
            </a:lvl1pPr>
          </a:lstStyle>
          <a:p>
            <a:pPr>
              <a:defRPr/>
            </a:pPr>
            <a:fld id="{27CD0C1C-3D80-41A1-B446-F9DB2E9E57C2}" type="slidenum">
              <a:rPr lang="en-US" altLang="zh-CN"/>
              <a:pPr>
                <a:defRPr/>
              </a:pPr>
              <a:t>‹#›</a:t>
            </a:fld>
            <a:endParaRPr lang="en-US" altLang="zh-CN"/>
          </a:p>
        </p:txBody>
      </p:sp>
      <p:sp>
        <p:nvSpPr>
          <p:cNvPr id="6" name="页脚占位符 5"/>
          <p:cNvSpPr>
            <a:spLocks noGrp="1"/>
          </p:cNvSpPr>
          <p:nvPr>
            <p:ph type="ftr" sz="quarter" idx="12"/>
          </p:nvPr>
        </p:nvSpPr>
        <p:spPr/>
        <p:txBody>
          <a:bodyPr/>
          <a:lstStyle>
            <a:lvl1pPr>
              <a:defRPr kumimoji="0" b="0">
                <a:latin typeface="Arial" charset="0"/>
              </a:defRPr>
            </a:lvl1pPr>
          </a:lstStyle>
          <a:p>
            <a:pPr>
              <a:defRPr/>
            </a:pPr>
            <a:r>
              <a:rPr lang="zh-CN" altLang="en-US"/>
              <a:t>华南理工大学广州学院</a:t>
            </a:r>
          </a:p>
        </p:txBody>
      </p:sp>
    </p:spTree>
    <p:extLst>
      <p:ext uri="{BB962C8B-B14F-4D97-AF65-F5344CB8AC3E}">
        <p14:creationId xmlns:p14="http://schemas.microsoft.com/office/powerpoint/2010/main" val="16378838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990600"/>
            <a:ext cx="38100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90600"/>
            <a:ext cx="38100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b="0">
                <a:latin typeface="Arial" charset="0"/>
              </a:defRPr>
            </a:lvl1pPr>
          </a:lstStyle>
          <a:p>
            <a:pPr>
              <a:defRPr/>
            </a:pPr>
            <a:fld id="{5DACF3C4-8CEB-4C69-9A67-5B4DFAE1DE97}" type="datetime2">
              <a:rPr lang="zh-CN" altLang="en-US"/>
              <a:pPr>
                <a:defRPr/>
              </a:pPr>
              <a:t>2016年3月7日</a:t>
            </a:fld>
            <a:endParaRPr lang="en-US" altLang="zh-CN"/>
          </a:p>
        </p:txBody>
      </p:sp>
      <p:sp>
        <p:nvSpPr>
          <p:cNvPr id="6" name="灯片编号占位符 5"/>
          <p:cNvSpPr>
            <a:spLocks noGrp="1"/>
          </p:cNvSpPr>
          <p:nvPr>
            <p:ph type="sldNum" sz="quarter" idx="11"/>
          </p:nvPr>
        </p:nvSpPr>
        <p:spPr/>
        <p:txBody>
          <a:bodyPr/>
          <a:lstStyle>
            <a:lvl1pPr>
              <a:defRPr>
                <a:latin typeface="Arial" charset="0"/>
              </a:defRPr>
            </a:lvl1pPr>
          </a:lstStyle>
          <a:p>
            <a:pPr>
              <a:defRPr/>
            </a:pPr>
            <a:fld id="{0B2B5DEE-A29E-4E67-85DB-0C012B80F162}" type="slidenum">
              <a:rPr lang="en-US" altLang="zh-CN"/>
              <a:pPr>
                <a:defRPr/>
              </a:pPr>
              <a:t>‹#›</a:t>
            </a:fld>
            <a:endParaRPr lang="en-US" altLang="zh-CN"/>
          </a:p>
        </p:txBody>
      </p:sp>
      <p:sp>
        <p:nvSpPr>
          <p:cNvPr id="7" name="页脚占位符 6"/>
          <p:cNvSpPr>
            <a:spLocks noGrp="1"/>
          </p:cNvSpPr>
          <p:nvPr>
            <p:ph type="ftr" sz="quarter" idx="12"/>
          </p:nvPr>
        </p:nvSpPr>
        <p:spPr/>
        <p:txBody>
          <a:bodyPr/>
          <a:lstStyle>
            <a:lvl1pPr>
              <a:defRPr kumimoji="0" b="0">
                <a:latin typeface="Arial" charset="0"/>
              </a:defRPr>
            </a:lvl1pPr>
          </a:lstStyle>
          <a:p>
            <a:pPr>
              <a:defRPr/>
            </a:pPr>
            <a:r>
              <a:rPr lang="zh-CN" altLang="en-US"/>
              <a:t>华南理工大学广州学院</a:t>
            </a:r>
          </a:p>
        </p:txBody>
      </p:sp>
    </p:spTree>
    <p:extLst>
      <p:ext uri="{BB962C8B-B14F-4D97-AF65-F5344CB8AC3E}">
        <p14:creationId xmlns:p14="http://schemas.microsoft.com/office/powerpoint/2010/main" val="34988240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b="0">
                <a:latin typeface="Arial" charset="0"/>
              </a:defRPr>
            </a:lvl1pPr>
          </a:lstStyle>
          <a:p>
            <a:pPr>
              <a:defRPr/>
            </a:pPr>
            <a:fld id="{98190059-F447-4F57-867A-B82FC110066D}" type="datetime2">
              <a:rPr lang="zh-CN" altLang="en-US"/>
              <a:pPr>
                <a:defRPr/>
              </a:pPr>
              <a:t>2016年3月7日</a:t>
            </a:fld>
            <a:endParaRPr lang="en-US" altLang="zh-CN"/>
          </a:p>
        </p:txBody>
      </p:sp>
      <p:sp>
        <p:nvSpPr>
          <p:cNvPr id="8" name="灯片编号占位符 7"/>
          <p:cNvSpPr>
            <a:spLocks noGrp="1"/>
          </p:cNvSpPr>
          <p:nvPr>
            <p:ph type="sldNum" sz="quarter" idx="11"/>
          </p:nvPr>
        </p:nvSpPr>
        <p:spPr/>
        <p:txBody>
          <a:bodyPr/>
          <a:lstStyle>
            <a:lvl1pPr>
              <a:defRPr>
                <a:latin typeface="Arial" charset="0"/>
              </a:defRPr>
            </a:lvl1pPr>
          </a:lstStyle>
          <a:p>
            <a:pPr>
              <a:defRPr/>
            </a:pPr>
            <a:fld id="{758EFBAC-E442-42AC-A8C4-468F76AD27BB}" type="slidenum">
              <a:rPr lang="en-US" altLang="zh-CN"/>
              <a:pPr>
                <a:defRPr/>
              </a:pPr>
              <a:t>‹#›</a:t>
            </a:fld>
            <a:endParaRPr lang="en-US" altLang="zh-CN"/>
          </a:p>
        </p:txBody>
      </p:sp>
      <p:sp>
        <p:nvSpPr>
          <p:cNvPr id="9" name="页脚占位符 8"/>
          <p:cNvSpPr>
            <a:spLocks noGrp="1"/>
          </p:cNvSpPr>
          <p:nvPr>
            <p:ph type="ftr" sz="quarter" idx="12"/>
          </p:nvPr>
        </p:nvSpPr>
        <p:spPr/>
        <p:txBody>
          <a:bodyPr/>
          <a:lstStyle>
            <a:lvl1pPr>
              <a:defRPr kumimoji="0" b="0">
                <a:latin typeface="Arial" charset="0"/>
              </a:defRPr>
            </a:lvl1pPr>
          </a:lstStyle>
          <a:p>
            <a:pPr>
              <a:defRPr/>
            </a:pPr>
            <a:r>
              <a:rPr lang="zh-CN" altLang="en-US"/>
              <a:t>华南理工大学广州学院</a:t>
            </a:r>
          </a:p>
        </p:txBody>
      </p:sp>
    </p:spTree>
    <p:extLst>
      <p:ext uri="{BB962C8B-B14F-4D97-AF65-F5344CB8AC3E}">
        <p14:creationId xmlns:p14="http://schemas.microsoft.com/office/powerpoint/2010/main" val="17882509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b="0">
                <a:latin typeface="Arial" charset="0"/>
              </a:defRPr>
            </a:lvl1pPr>
          </a:lstStyle>
          <a:p>
            <a:pPr>
              <a:defRPr/>
            </a:pPr>
            <a:fld id="{35BFC95D-C068-4E10-96C9-CBC4F5D0C5CF}" type="datetime2">
              <a:rPr lang="zh-CN" altLang="en-US"/>
              <a:pPr>
                <a:defRPr/>
              </a:pPr>
              <a:t>2016年3月7日</a:t>
            </a:fld>
            <a:endParaRPr lang="en-US" altLang="zh-CN"/>
          </a:p>
        </p:txBody>
      </p:sp>
      <p:sp>
        <p:nvSpPr>
          <p:cNvPr id="4" name="灯片编号占位符 3"/>
          <p:cNvSpPr>
            <a:spLocks noGrp="1"/>
          </p:cNvSpPr>
          <p:nvPr>
            <p:ph type="sldNum" sz="quarter" idx="11"/>
          </p:nvPr>
        </p:nvSpPr>
        <p:spPr/>
        <p:txBody>
          <a:bodyPr/>
          <a:lstStyle>
            <a:lvl1pPr>
              <a:defRPr>
                <a:latin typeface="Arial" charset="0"/>
              </a:defRPr>
            </a:lvl1pPr>
          </a:lstStyle>
          <a:p>
            <a:pPr>
              <a:defRPr/>
            </a:pPr>
            <a:fld id="{DF5D5AD7-09CA-4364-88FE-B8C358AC9D4D}" type="slidenum">
              <a:rPr lang="en-US" altLang="zh-CN"/>
              <a:pPr>
                <a:defRPr/>
              </a:pPr>
              <a:t>‹#›</a:t>
            </a:fld>
            <a:endParaRPr lang="en-US" altLang="zh-CN"/>
          </a:p>
        </p:txBody>
      </p:sp>
      <p:sp>
        <p:nvSpPr>
          <p:cNvPr id="5" name="页脚占位符 4"/>
          <p:cNvSpPr>
            <a:spLocks noGrp="1"/>
          </p:cNvSpPr>
          <p:nvPr>
            <p:ph type="ftr" sz="quarter" idx="12"/>
          </p:nvPr>
        </p:nvSpPr>
        <p:spPr/>
        <p:txBody>
          <a:bodyPr/>
          <a:lstStyle>
            <a:lvl1pPr>
              <a:defRPr kumimoji="0" b="0">
                <a:latin typeface="Arial" charset="0"/>
              </a:defRPr>
            </a:lvl1pPr>
          </a:lstStyle>
          <a:p>
            <a:pPr>
              <a:defRPr/>
            </a:pPr>
            <a:r>
              <a:rPr lang="zh-CN" altLang="en-US"/>
              <a:t>华南理工大学广州学院</a:t>
            </a:r>
          </a:p>
        </p:txBody>
      </p:sp>
    </p:spTree>
    <p:extLst>
      <p:ext uri="{BB962C8B-B14F-4D97-AF65-F5344CB8AC3E}">
        <p14:creationId xmlns:p14="http://schemas.microsoft.com/office/powerpoint/2010/main" val="197752335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b="0">
                <a:latin typeface="Arial" charset="0"/>
              </a:defRPr>
            </a:lvl1pPr>
          </a:lstStyle>
          <a:p>
            <a:pPr>
              <a:defRPr/>
            </a:pPr>
            <a:fld id="{75BABF0D-7FFF-48BA-AB20-08FD29E64288}" type="datetime2">
              <a:rPr lang="zh-CN" altLang="en-US"/>
              <a:pPr>
                <a:defRPr/>
              </a:pPr>
              <a:t>2016年3月7日</a:t>
            </a:fld>
            <a:endParaRPr lang="en-US" altLang="zh-CN"/>
          </a:p>
        </p:txBody>
      </p:sp>
      <p:sp>
        <p:nvSpPr>
          <p:cNvPr id="3" name="灯片编号占位符 2"/>
          <p:cNvSpPr>
            <a:spLocks noGrp="1"/>
          </p:cNvSpPr>
          <p:nvPr>
            <p:ph type="sldNum" sz="quarter" idx="11"/>
          </p:nvPr>
        </p:nvSpPr>
        <p:spPr/>
        <p:txBody>
          <a:bodyPr/>
          <a:lstStyle>
            <a:lvl1pPr>
              <a:defRPr>
                <a:latin typeface="Arial" charset="0"/>
              </a:defRPr>
            </a:lvl1pPr>
          </a:lstStyle>
          <a:p>
            <a:pPr>
              <a:defRPr/>
            </a:pPr>
            <a:fld id="{22315687-E509-406E-A897-51BCE551F8BA}" type="slidenum">
              <a:rPr lang="en-US" altLang="zh-CN"/>
              <a:pPr>
                <a:defRPr/>
              </a:pPr>
              <a:t>‹#›</a:t>
            </a:fld>
            <a:endParaRPr lang="en-US" altLang="zh-CN"/>
          </a:p>
        </p:txBody>
      </p:sp>
      <p:sp>
        <p:nvSpPr>
          <p:cNvPr id="4" name="页脚占位符 3"/>
          <p:cNvSpPr>
            <a:spLocks noGrp="1"/>
          </p:cNvSpPr>
          <p:nvPr>
            <p:ph type="ftr" sz="quarter" idx="12"/>
          </p:nvPr>
        </p:nvSpPr>
        <p:spPr/>
        <p:txBody>
          <a:bodyPr/>
          <a:lstStyle>
            <a:lvl1pPr>
              <a:defRPr kumimoji="0" b="0">
                <a:latin typeface="Arial" charset="0"/>
              </a:defRPr>
            </a:lvl1pPr>
          </a:lstStyle>
          <a:p>
            <a:pPr>
              <a:defRPr/>
            </a:pPr>
            <a:r>
              <a:rPr lang="zh-CN" altLang="en-US"/>
              <a:t>华南理工大学广州学院</a:t>
            </a:r>
          </a:p>
        </p:txBody>
      </p:sp>
    </p:spTree>
    <p:extLst>
      <p:ext uri="{BB962C8B-B14F-4D97-AF65-F5344CB8AC3E}">
        <p14:creationId xmlns:p14="http://schemas.microsoft.com/office/powerpoint/2010/main" val="223399145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b="0">
                <a:latin typeface="Arial" charset="0"/>
              </a:defRPr>
            </a:lvl1pPr>
          </a:lstStyle>
          <a:p>
            <a:pPr>
              <a:defRPr/>
            </a:pPr>
            <a:fld id="{4689C044-129D-424A-83F8-E6694E2DBD3A}" type="datetime2">
              <a:rPr lang="zh-CN" altLang="en-US"/>
              <a:pPr>
                <a:defRPr/>
              </a:pPr>
              <a:t>2016年3月7日</a:t>
            </a:fld>
            <a:endParaRPr lang="en-US" altLang="zh-CN"/>
          </a:p>
        </p:txBody>
      </p:sp>
      <p:sp>
        <p:nvSpPr>
          <p:cNvPr id="6" name="灯片编号占位符 5"/>
          <p:cNvSpPr>
            <a:spLocks noGrp="1"/>
          </p:cNvSpPr>
          <p:nvPr>
            <p:ph type="sldNum" sz="quarter" idx="11"/>
          </p:nvPr>
        </p:nvSpPr>
        <p:spPr/>
        <p:txBody>
          <a:bodyPr/>
          <a:lstStyle>
            <a:lvl1pPr>
              <a:defRPr>
                <a:latin typeface="Arial" charset="0"/>
              </a:defRPr>
            </a:lvl1pPr>
          </a:lstStyle>
          <a:p>
            <a:pPr>
              <a:defRPr/>
            </a:pPr>
            <a:fld id="{ECF7BCBA-D6CF-4741-8B0A-871956E56A34}" type="slidenum">
              <a:rPr lang="en-US" altLang="zh-CN"/>
              <a:pPr>
                <a:defRPr/>
              </a:pPr>
              <a:t>‹#›</a:t>
            </a:fld>
            <a:endParaRPr lang="en-US" altLang="zh-CN"/>
          </a:p>
        </p:txBody>
      </p:sp>
      <p:sp>
        <p:nvSpPr>
          <p:cNvPr id="7" name="页脚占位符 6"/>
          <p:cNvSpPr>
            <a:spLocks noGrp="1"/>
          </p:cNvSpPr>
          <p:nvPr>
            <p:ph type="ftr" sz="quarter" idx="12"/>
          </p:nvPr>
        </p:nvSpPr>
        <p:spPr/>
        <p:txBody>
          <a:bodyPr/>
          <a:lstStyle>
            <a:lvl1pPr>
              <a:defRPr kumimoji="0" b="0">
                <a:latin typeface="Arial" charset="0"/>
              </a:defRPr>
            </a:lvl1pPr>
          </a:lstStyle>
          <a:p>
            <a:pPr>
              <a:defRPr/>
            </a:pPr>
            <a:r>
              <a:rPr lang="zh-CN" altLang="en-US"/>
              <a:t>华南理工大学广州学院</a:t>
            </a:r>
          </a:p>
        </p:txBody>
      </p:sp>
    </p:spTree>
    <p:extLst>
      <p:ext uri="{BB962C8B-B14F-4D97-AF65-F5344CB8AC3E}">
        <p14:creationId xmlns:p14="http://schemas.microsoft.com/office/powerpoint/2010/main" val="318043680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b="0">
                <a:latin typeface="Arial" charset="0"/>
              </a:defRPr>
            </a:lvl1pPr>
          </a:lstStyle>
          <a:p>
            <a:pPr>
              <a:defRPr/>
            </a:pPr>
            <a:fld id="{8C8411BB-D71D-4348-BD2D-E58E01CC4F1D}" type="datetime2">
              <a:rPr lang="zh-CN" altLang="en-US"/>
              <a:pPr>
                <a:defRPr/>
              </a:pPr>
              <a:t>2016年3月7日</a:t>
            </a:fld>
            <a:endParaRPr lang="en-US" altLang="zh-CN"/>
          </a:p>
        </p:txBody>
      </p:sp>
      <p:sp>
        <p:nvSpPr>
          <p:cNvPr id="6" name="灯片编号占位符 5"/>
          <p:cNvSpPr>
            <a:spLocks noGrp="1"/>
          </p:cNvSpPr>
          <p:nvPr>
            <p:ph type="sldNum" sz="quarter" idx="11"/>
          </p:nvPr>
        </p:nvSpPr>
        <p:spPr/>
        <p:txBody>
          <a:bodyPr/>
          <a:lstStyle>
            <a:lvl1pPr>
              <a:defRPr>
                <a:latin typeface="Arial" charset="0"/>
              </a:defRPr>
            </a:lvl1pPr>
          </a:lstStyle>
          <a:p>
            <a:pPr>
              <a:defRPr/>
            </a:pPr>
            <a:fld id="{B45ADED5-48A0-49FA-8926-6F188F75D761}" type="slidenum">
              <a:rPr lang="en-US" altLang="zh-CN"/>
              <a:pPr>
                <a:defRPr/>
              </a:pPr>
              <a:t>‹#›</a:t>
            </a:fld>
            <a:endParaRPr lang="en-US" altLang="zh-CN"/>
          </a:p>
        </p:txBody>
      </p:sp>
      <p:sp>
        <p:nvSpPr>
          <p:cNvPr id="7" name="页脚占位符 6"/>
          <p:cNvSpPr>
            <a:spLocks noGrp="1"/>
          </p:cNvSpPr>
          <p:nvPr>
            <p:ph type="ftr" sz="quarter" idx="12"/>
          </p:nvPr>
        </p:nvSpPr>
        <p:spPr/>
        <p:txBody>
          <a:bodyPr/>
          <a:lstStyle>
            <a:lvl1pPr>
              <a:defRPr kumimoji="0" b="0">
                <a:latin typeface="Arial" charset="0"/>
              </a:defRPr>
            </a:lvl1pPr>
          </a:lstStyle>
          <a:p>
            <a:pPr>
              <a:defRPr/>
            </a:pPr>
            <a:r>
              <a:rPr lang="zh-CN" altLang="en-US"/>
              <a:t>华南理工大学广州学院</a:t>
            </a:r>
          </a:p>
        </p:txBody>
      </p:sp>
    </p:spTree>
    <p:extLst>
      <p:ext uri="{BB962C8B-B14F-4D97-AF65-F5344CB8AC3E}">
        <p14:creationId xmlns:p14="http://schemas.microsoft.com/office/powerpoint/2010/main" val="1693049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8" name="Rectangle 12"/>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9" name="Rectangle 13"/>
          <p:cNvSpPr>
            <a:spLocks noGrp="1" noChangeArrowheads="1"/>
          </p:cNvSpPr>
          <p:nvPr>
            <p:ph type="sldNum" sz="quarter" idx="12"/>
          </p:nvPr>
        </p:nvSpPr>
        <p:spPr>
          <a:ln/>
        </p:spPr>
        <p:txBody>
          <a:bodyPr/>
          <a:lstStyle>
            <a:lvl1pPr>
              <a:defRPr/>
            </a:lvl1pPr>
          </a:lstStyle>
          <a:p>
            <a:pPr>
              <a:defRPr/>
            </a:pPr>
            <a:fld id="{C9076CC1-4E30-42AD-A3A9-F6E8DD080602}" type="slidenum">
              <a:rPr lang="en-US" altLang="zh-CN"/>
              <a:pPr>
                <a:defRPr/>
              </a:pPr>
              <a:t>‹#›</a:t>
            </a:fld>
            <a:endParaRPr lang="en-US" altLang="zh-CN"/>
          </a:p>
        </p:txBody>
      </p:sp>
    </p:spTree>
    <p:extLst>
      <p:ext uri="{BB962C8B-B14F-4D97-AF65-F5344CB8AC3E}">
        <p14:creationId xmlns:p14="http://schemas.microsoft.com/office/powerpoint/2010/main" val="34241624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b="0">
                <a:latin typeface="Arial" charset="0"/>
              </a:defRPr>
            </a:lvl1pPr>
          </a:lstStyle>
          <a:p>
            <a:pPr>
              <a:defRPr/>
            </a:pPr>
            <a:fld id="{096FEA2D-E34A-4E35-B529-B11D3752B637}" type="datetime2">
              <a:rPr lang="zh-CN" altLang="en-US"/>
              <a:pPr>
                <a:defRPr/>
              </a:pPr>
              <a:t>2016年3月7日</a:t>
            </a:fld>
            <a:endParaRPr lang="en-US" altLang="zh-CN"/>
          </a:p>
        </p:txBody>
      </p:sp>
      <p:sp>
        <p:nvSpPr>
          <p:cNvPr id="5" name="灯片编号占位符 4"/>
          <p:cNvSpPr>
            <a:spLocks noGrp="1"/>
          </p:cNvSpPr>
          <p:nvPr>
            <p:ph type="sldNum" sz="quarter" idx="11"/>
          </p:nvPr>
        </p:nvSpPr>
        <p:spPr/>
        <p:txBody>
          <a:bodyPr/>
          <a:lstStyle>
            <a:lvl1pPr>
              <a:defRPr>
                <a:latin typeface="Arial" charset="0"/>
              </a:defRPr>
            </a:lvl1pPr>
          </a:lstStyle>
          <a:p>
            <a:pPr>
              <a:defRPr/>
            </a:pPr>
            <a:fld id="{2E3B426E-B277-4C99-89CC-17C81DCE5819}" type="slidenum">
              <a:rPr lang="en-US" altLang="zh-CN"/>
              <a:pPr>
                <a:defRPr/>
              </a:pPr>
              <a:t>‹#›</a:t>
            </a:fld>
            <a:endParaRPr lang="en-US" altLang="zh-CN"/>
          </a:p>
        </p:txBody>
      </p:sp>
      <p:sp>
        <p:nvSpPr>
          <p:cNvPr id="6" name="页脚占位符 5"/>
          <p:cNvSpPr>
            <a:spLocks noGrp="1"/>
          </p:cNvSpPr>
          <p:nvPr>
            <p:ph type="ftr" sz="quarter" idx="12"/>
          </p:nvPr>
        </p:nvSpPr>
        <p:spPr/>
        <p:txBody>
          <a:bodyPr/>
          <a:lstStyle>
            <a:lvl1pPr>
              <a:defRPr kumimoji="0" b="0">
                <a:latin typeface="Arial" charset="0"/>
              </a:defRPr>
            </a:lvl1pPr>
          </a:lstStyle>
          <a:p>
            <a:pPr>
              <a:defRPr/>
            </a:pPr>
            <a:r>
              <a:rPr lang="zh-CN" altLang="en-US"/>
              <a:t>华南理工大学广州学院</a:t>
            </a:r>
          </a:p>
        </p:txBody>
      </p:sp>
    </p:spTree>
    <p:extLst>
      <p:ext uri="{BB962C8B-B14F-4D97-AF65-F5344CB8AC3E}">
        <p14:creationId xmlns:p14="http://schemas.microsoft.com/office/powerpoint/2010/main" val="109160811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343650" y="228600"/>
            <a:ext cx="2114550" cy="5867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228600"/>
            <a:ext cx="6191250" cy="5867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b="0">
                <a:latin typeface="Arial" charset="0"/>
              </a:defRPr>
            </a:lvl1pPr>
          </a:lstStyle>
          <a:p>
            <a:pPr>
              <a:defRPr/>
            </a:pPr>
            <a:fld id="{BD3C5FE7-0417-4D6C-A26D-47CA5E13F529}" type="datetime2">
              <a:rPr lang="zh-CN" altLang="en-US"/>
              <a:pPr>
                <a:defRPr/>
              </a:pPr>
              <a:t>2016年3月7日</a:t>
            </a:fld>
            <a:endParaRPr lang="en-US" altLang="zh-CN"/>
          </a:p>
        </p:txBody>
      </p:sp>
      <p:sp>
        <p:nvSpPr>
          <p:cNvPr id="5" name="灯片编号占位符 4"/>
          <p:cNvSpPr>
            <a:spLocks noGrp="1"/>
          </p:cNvSpPr>
          <p:nvPr>
            <p:ph type="sldNum" sz="quarter" idx="11"/>
          </p:nvPr>
        </p:nvSpPr>
        <p:spPr/>
        <p:txBody>
          <a:bodyPr/>
          <a:lstStyle>
            <a:lvl1pPr>
              <a:defRPr>
                <a:latin typeface="Arial" charset="0"/>
              </a:defRPr>
            </a:lvl1pPr>
          </a:lstStyle>
          <a:p>
            <a:pPr>
              <a:defRPr/>
            </a:pPr>
            <a:fld id="{49BB2ABF-6C39-4337-A19D-90BDCA7544DA}" type="slidenum">
              <a:rPr lang="en-US" altLang="zh-CN"/>
              <a:pPr>
                <a:defRPr/>
              </a:pPr>
              <a:t>‹#›</a:t>
            </a:fld>
            <a:endParaRPr lang="en-US" altLang="zh-CN"/>
          </a:p>
        </p:txBody>
      </p:sp>
      <p:sp>
        <p:nvSpPr>
          <p:cNvPr id="6" name="页脚占位符 5"/>
          <p:cNvSpPr>
            <a:spLocks noGrp="1"/>
          </p:cNvSpPr>
          <p:nvPr>
            <p:ph type="ftr" sz="quarter" idx="12"/>
          </p:nvPr>
        </p:nvSpPr>
        <p:spPr/>
        <p:txBody>
          <a:bodyPr/>
          <a:lstStyle>
            <a:lvl1pPr>
              <a:defRPr kumimoji="0" b="0">
                <a:latin typeface="Arial" charset="0"/>
              </a:defRPr>
            </a:lvl1pPr>
          </a:lstStyle>
          <a:p>
            <a:pPr>
              <a:defRPr/>
            </a:pPr>
            <a:r>
              <a:rPr lang="zh-CN" altLang="en-US"/>
              <a:t>华南理工大学广州学院</a:t>
            </a:r>
          </a:p>
        </p:txBody>
      </p:sp>
    </p:spTree>
    <p:extLst>
      <p:ext uri="{BB962C8B-B14F-4D97-AF65-F5344CB8AC3E}">
        <p14:creationId xmlns:p14="http://schemas.microsoft.com/office/powerpoint/2010/main" val="35924056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2" descr="a1"/>
          <p:cNvSpPr>
            <a:spLocks noChangeArrowheads="1"/>
          </p:cNvSpPr>
          <p:nvPr/>
        </p:nvSpPr>
        <p:spPr bwMode="gray">
          <a:xfrm>
            <a:off x="2286000" y="0"/>
            <a:ext cx="2286000" cy="31242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17347D"/>
              </a:solidFill>
            </a:endParaRPr>
          </a:p>
        </p:txBody>
      </p:sp>
      <p:sp>
        <p:nvSpPr>
          <p:cNvPr id="5" name="Rectangle 3"/>
          <p:cNvSpPr>
            <a:spLocks noChangeArrowheads="1"/>
          </p:cNvSpPr>
          <p:nvPr/>
        </p:nvSpPr>
        <p:spPr bwMode="gray">
          <a:xfrm>
            <a:off x="0" y="0"/>
            <a:ext cx="2209800" cy="31242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17347D"/>
              </a:solidFill>
            </a:endParaRPr>
          </a:p>
        </p:txBody>
      </p:sp>
      <p:sp>
        <p:nvSpPr>
          <p:cNvPr id="6" name="Rectangle 4"/>
          <p:cNvSpPr>
            <a:spLocks noChangeArrowheads="1"/>
          </p:cNvSpPr>
          <p:nvPr/>
        </p:nvSpPr>
        <p:spPr bwMode="gray">
          <a:xfrm>
            <a:off x="4648200" y="0"/>
            <a:ext cx="2209800" cy="31242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17347D"/>
              </a:solidFill>
            </a:endParaRPr>
          </a:p>
        </p:txBody>
      </p:sp>
      <p:sp>
        <p:nvSpPr>
          <p:cNvPr id="7" name="Rectangle 5" descr="a2"/>
          <p:cNvSpPr>
            <a:spLocks noChangeArrowheads="1"/>
          </p:cNvSpPr>
          <p:nvPr/>
        </p:nvSpPr>
        <p:spPr bwMode="gray">
          <a:xfrm>
            <a:off x="6934200" y="0"/>
            <a:ext cx="2209800" cy="31242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17347D"/>
              </a:solidFill>
            </a:endParaRPr>
          </a:p>
        </p:txBody>
      </p:sp>
      <p:sp>
        <p:nvSpPr>
          <p:cNvPr id="8" name="Rectangle 6"/>
          <p:cNvSpPr>
            <a:spLocks noChangeArrowheads="1"/>
          </p:cNvSpPr>
          <p:nvPr/>
        </p:nvSpPr>
        <p:spPr bwMode="gray">
          <a:xfrm>
            <a:off x="2286000" y="3124200"/>
            <a:ext cx="6858000" cy="6096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17347D"/>
              </a:solidFill>
            </a:endParaRPr>
          </a:p>
        </p:txBody>
      </p:sp>
      <p:sp>
        <p:nvSpPr>
          <p:cNvPr id="9" name="Rectangle 7"/>
          <p:cNvSpPr>
            <a:spLocks noChangeArrowheads="1"/>
          </p:cNvSpPr>
          <p:nvPr/>
        </p:nvSpPr>
        <p:spPr bwMode="gray">
          <a:xfrm>
            <a:off x="0" y="3124200"/>
            <a:ext cx="9144000" cy="1524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17347D"/>
              </a:solidFill>
            </a:endParaRPr>
          </a:p>
        </p:txBody>
      </p:sp>
      <p:sp>
        <p:nvSpPr>
          <p:cNvPr id="12296" name="Rectangle 8"/>
          <p:cNvSpPr>
            <a:spLocks noGrp="1" noChangeArrowheads="1"/>
          </p:cNvSpPr>
          <p:nvPr>
            <p:ph type="ctrTitle"/>
          </p:nvPr>
        </p:nvSpPr>
        <p:spPr>
          <a:xfrm>
            <a:off x="2286000" y="3048000"/>
            <a:ext cx="6705600" cy="685800"/>
          </a:xfrm>
        </p:spPr>
        <p:txBody>
          <a:bodyPr/>
          <a:lstStyle>
            <a:lvl1pPr algn="ctr">
              <a:defRPr sz="3600"/>
            </a:lvl1pPr>
          </a:lstStyle>
          <a:p>
            <a:r>
              <a:rPr lang="zh-CN" altLang="en-US"/>
              <a:t>单击此处编辑母版标题样式</a:t>
            </a:r>
          </a:p>
        </p:txBody>
      </p:sp>
      <p:sp>
        <p:nvSpPr>
          <p:cNvPr id="12297" name="Rectangle 9"/>
          <p:cNvSpPr>
            <a:spLocks noGrp="1" noChangeArrowheads="1"/>
          </p:cNvSpPr>
          <p:nvPr>
            <p:ph type="subTitle" idx="1"/>
          </p:nvPr>
        </p:nvSpPr>
        <p:spPr bwMode="gray">
          <a:xfrm>
            <a:off x="2286000" y="3886200"/>
            <a:ext cx="6719888" cy="381000"/>
          </a:xfrm>
        </p:spPr>
        <p:txBody>
          <a:bodyPr/>
          <a:lstStyle>
            <a:lvl1pPr marL="0" indent="0">
              <a:buFont typeface="Wingdings" pitchFamily="2" charset="2"/>
              <a:buNone/>
              <a:defRPr sz="2000">
                <a:latin typeface="Verdana" pitchFamily="34" charset="0"/>
              </a:defRPr>
            </a:lvl1pPr>
          </a:lstStyle>
          <a:p>
            <a:r>
              <a:rPr lang="zh-CN" altLang="en-US"/>
              <a:t>单击此处编辑母版副标题样式</a:t>
            </a:r>
          </a:p>
        </p:txBody>
      </p:sp>
      <p:sp>
        <p:nvSpPr>
          <p:cNvPr id="10" name="Rectangle 10"/>
          <p:cNvSpPr>
            <a:spLocks noGrp="1" noChangeArrowheads="1"/>
          </p:cNvSpPr>
          <p:nvPr>
            <p:ph type="dt" sz="half" idx="10"/>
          </p:nvPr>
        </p:nvSpPr>
        <p:spPr bwMode="gray">
          <a:xfrm>
            <a:off x="457200" y="6551613"/>
            <a:ext cx="2133600" cy="169862"/>
          </a:xfrm>
        </p:spPr>
        <p:txBody>
          <a:bodyPr/>
          <a:lstStyle>
            <a:lvl1pPr>
              <a:defRPr>
                <a:effectLst/>
                <a:latin typeface="Arial" charset="0"/>
                <a:ea typeface="SimSun" pitchFamily="2" charset="-122"/>
              </a:defRPr>
            </a:lvl1pPr>
          </a:lstStyle>
          <a:p>
            <a:pPr>
              <a:defRPr/>
            </a:pPr>
            <a:endParaRPr lang="en-US" altLang="zh-CN"/>
          </a:p>
        </p:txBody>
      </p:sp>
      <p:sp>
        <p:nvSpPr>
          <p:cNvPr id="11" name="Rectangle 11"/>
          <p:cNvSpPr>
            <a:spLocks noGrp="1" noChangeArrowheads="1"/>
          </p:cNvSpPr>
          <p:nvPr>
            <p:ph type="ftr" sz="quarter" idx="11"/>
          </p:nvPr>
        </p:nvSpPr>
        <p:spPr bwMode="gray">
          <a:xfrm>
            <a:off x="3124200" y="6553200"/>
            <a:ext cx="2895600" cy="168275"/>
          </a:xfrm>
        </p:spPr>
        <p:txBody>
          <a:bodyPr/>
          <a:lstStyle>
            <a:lvl1pPr algn="ctr">
              <a:defRPr>
                <a:effectLst/>
                <a:latin typeface="Arial" charset="0"/>
                <a:ea typeface="SimSun" pitchFamily="2" charset="-122"/>
              </a:defRPr>
            </a:lvl1pPr>
          </a:lstStyle>
          <a:p>
            <a:pPr>
              <a:defRPr/>
            </a:pPr>
            <a:endParaRPr lang="en-US" altLang="zh-CN"/>
          </a:p>
        </p:txBody>
      </p:sp>
      <p:sp>
        <p:nvSpPr>
          <p:cNvPr id="12" name="Rectangle 12"/>
          <p:cNvSpPr>
            <a:spLocks noGrp="1" noChangeArrowheads="1"/>
          </p:cNvSpPr>
          <p:nvPr>
            <p:ph type="sldNum" sz="quarter" idx="12"/>
          </p:nvPr>
        </p:nvSpPr>
        <p:spPr bwMode="gray">
          <a:xfrm>
            <a:off x="6553200" y="6553200"/>
            <a:ext cx="2133600" cy="168275"/>
          </a:xfrm>
        </p:spPr>
        <p:txBody>
          <a:bodyPr/>
          <a:lstStyle>
            <a:lvl1pPr algn="r">
              <a:defRPr>
                <a:effectLst/>
                <a:latin typeface="Arial" charset="0"/>
              </a:defRPr>
            </a:lvl1pPr>
          </a:lstStyle>
          <a:p>
            <a:pPr>
              <a:defRPr/>
            </a:pPr>
            <a:fld id="{9BB8CC9C-2193-4244-8F07-19AA15549435}" type="slidenum">
              <a:rPr lang="en-US" altLang="zh-CN"/>
              <a:pPr>
                <a:defRPr/>
              </a:pPr>
              <a:t>‹#›</a:t>
            </a:fld>
            <a:endParaRPr lang="en-US" altLang="zh-CN"/>
          </a:p>
        </p:txBody>
      </p:sp>
    </p:spTree>
    <p:extLst>
      <p:ext uri="{BB962C8B-B14F-4D97-AF65-F5344CB8AC3E}">
        <p14:creationId xmlns:p14="http://schemas.microsoft.com/office/powerpoint/2010/main" val="237354920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5" name="Rectangle 12"/>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6" name="Rectangle 13"/>
          <p:cNvSpPr>
            <a:spLocks noGrp="1" noChangeArrowheads="1"/>
          </p:cNvSpPr>
          <p:nvPr>
            <p:ph type="sldNum" sz="quarter" idx="12"/>
          </p:nvPr>
        </p:nvSpPr>
        <p:spPr>
          <a:ln/>
        </p:spPr>
        <p:txBody>
          <a:bodyPr/>
          <a:lstStyle>
            <a:lvl1pPr>
              <a:defRPr/>
            </a:lvl1pPr>
          </a:lstStyle>
          <a:p>
            <a:pPr>
              <a:defRPr/>
            </a:pPr>
            <a:fld id="{C3F47842-BF69-4CF8-B2B5-15B86F5BD040}" type="slidenum">
              <a:rPr lang="en-US" altLang="zh-CN"/>
              <a:pPr>
                <a:defRPr/>
              </a:pPr>
              <a:t>‹#›</a:t>
            </a:fld>
            <a:endParaRPr lang="en-US" altLang="zh-CN"/>
          </a:p>
        </p:txBody>
      </p:sp>
    </p:spTree>
    <p:extLst>
      <p:ext uri="{BB962C8B-B14F-4D97-AF65-F5344CB8AC3E}">
        <p14:creationId xmlns:p14="http://schemas.microsoft.com/office/powerpoint/2010/main" val="21245922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5" name="Rectangle 12"/>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6" name="Rectangle 13"/>
          <p:cNvSpPr>
            <a:spLocks noGrp="1" noChangeArrowheads="1"/>
          </p:cNvSpPr>
          <p:nvPr>
            <p:ph type="sldNum" sz="quarter" idx="12"/>
          </p:nvPr>
        </p:nvSpPr>
        <p:spPr>
          <a:ln/>
        </p:spPr>
        <p:txBody>
          <a:bodyPr/>
          <a:lstStyle>
            <a:lvl1pPr>
              <a:defRPr/>
            </a:lvl1pPr>
          </a:lstStyle>
          <a:p>
            <a:pPr>
              <a:defRPr/>
            </a:pPr>
            <a:fld id="{28442310-723F-4B20-9F8F-F5BC87D69A5A}" type="slidenum">
              <a:rPr lang="en-US" altLang="zh-CN"/>
              <a:pPr>
                <a:defRPr/>
              </a:pPr>
              <a:t>‹#›</a:t>
            </a:fld>
            <a:endParaRPr lang="en-US" altLang="zh-CN"/>
          </a:p>
        </p:txBody>
      </p:sp>
    </p:spTree>
    <p:extLst>
      <p:ext uri="{BB962C8B-B14F-4D97-AF65-F5344CB8AC3E}">
        <p14:creationId xmlns:p14="http://schemas.microsoft.com/office/powerpoint/2010/main" val="218501252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419225"/>
            <a:ext cx="4038600" cy="4879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419225"/>
            <a:ext cx="4038600" cy="4879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6" name="Rectangle 12"/>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7" name="Rectangle 13"/>
          <p:cNvSpPr>
            <a:spLocks noGrp="1" noChangeArrowheads="1"/>
          </p:cNvSpPr>
          <p:nvPr>
            <p:ph type="sldNum" sz="quarter" idx="12"/>
          </p:nvPr>
        </p:nvSpPr>
        <p:spPr>
          <a:ln/>
        </p:spPr>
        <p:txBody>
          <a:bodyPr/>
          <a:lstStyle>
            <a:lvl1pPr>
              <a:defRPr/>
            </a:lvl1pPr>
          </a:lstStyle>
          <a:p>
            <a:pPr>
              <a:defRPr/>
            </a:pPr>
            <a:fld id="{967A33FA-B3A2-44C7-B463-511999D84B64}" type="slidenum">
              <a:rPr lang="en-US" altLang="zh-CN"/>
              <a:pPr>
                <a:defRPr/>
              </a:pPr>
              <a:t>‹#›</a:t>
            </a:fld>
            <a:endParaRPr lang="en-US" altLang="zh-CN"/>
          </a:p>
        </p:txBody>
      </p:sp>
    </p:spTree>
    <p:extLst>
      <p:ext uri="{BB962C8B-B14F-4D97-AF65-F5344CB8AC3E}">
        <p14:creationId xmlns:p14="http://schemas.microsoft.com/office/powerpoint/2010/main" val="363816349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8" name="Rectangle 12"/>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9" name="Rectangle 13"/>
          <p:cNvSpPr>
            <a:spLocks noGrp="1" noChangeArrowheads="1"/>
          </p:cNvSpPr>
          <p:nvPr>
            <p:ph type="sldNum" sz="quarter" idx="12"/>
          </p:nvPr>
        </p:nvSpPr>
        <p:spPr>
          <a:ln/>
        </p:spPr>
        <p:txBody>
          <a:bodyPr/>
          <a:lstStyle>
            <a:lvl1pPr>
              <a:defRPr/>
            </a:lvl1pPr>
          </a:lstStyle>
          <a:p>
            <a:pPr>
              <a:defRPr/>
            </a:pPr>
            <a:fld id="{BA80E881-C67B-4A5E-BAEE-6B5334B22152}" type="slidenum">
              <a:rPr lang="en-US" altLang="zh-CN"/>
              <a:pPr>
                <a:defRPr/>
              </a:pPr>
              <a:t>‹#›</a:t>
            </a:fld>
            <a:endParaRPr lang="en-US" altLang="zh-CN"/>
          </a:p>
        </p:txBody>
      </p:sp>
    </p:spTree>
    <p:extLst>
      <p:ext uri="{BB962C8B-B14F-4D97-AF65-F5344CB8AC3E}">
        <p14:creationId xmlns:p14="http://schemas.microsoft.com/office/powerpoint/2010/main" val="240049953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4" name="Rectangle 12"/>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5" name="Rectangle 13"/>
          <p:cNvSpPr>
            <a:spLocks noGrp="1" noChangeArrowheads="1"/>
          </p:cNvSpPr>
          <p:nvPr>
            <p:ph type="sldNum" sz="quarter" idx="12"/>
          </p:nvPr>
        </p:nvSpPr>
        <p:spPr>
          <a:ln/>
        </p:spPr>
        <p:txBody>
          <a:bodyPr/>
          <a:lstStyle>
            <a:lvl1pPr>
              <a:defRPr/>
            </a:lvl1pPr>
          </a:lstStyle>
          <a:p>
            <a:pPr>
              <a:defRPr/>
            </a:pPr>
            <a:fld id="{E26E1A05-3956-464F-9006-F9E05547EBDB}" type="slidenum">
              <a:rPr lang="en-US" altLang="zh-CN"/>
              <a:pPr>
                <a:defRPr/>
              </a:pPr>
              <a:t>‹#›</a:t>
            </a:fld>
            <a:endParaRPr lang="en-US" altLang="zh-CN"/>
          </a:p>
        </p:txBody>
      </p:sp>
    </p:spTree>
    <p:extLst>
      <p:ext uri="{BB962C8B-B14F-4D97-AF65-F5344CB8AC3E}">
        <p14:creationId xmlns:p14="http://schemas.microsoft.com/office/powerpoint/2010/main" val="39375422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3" name="Rectangle 12"/>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4" name="Rectangle 13"/>
          <p:cNvSpPr>
            <a:spLocks noGrp="1" noChangeArrowheads="1"/>
          </p:cNvSpPr>
          <p:nvPr>
            <p:ph type="sldNum" sz="quarter" idx="12"/>
          </p:nvPr>
        </p:nvSpPr>
        <p:spPr>
          <a:ln/>
        </p:spPr>
        <p:txBody>
          <a:bodyPr/>
          <a:lstStyle>
            <a:lvl1pPr>
              <a:defRPr/>
            </a:lvl1pPr>
          </a:lstStyle>
          <a:p>
            <a:pPr>
              <a:defRPr/>
            </a:pPr>
            <a:fld id="{D90C3FF8-77DF-4686-8762-03056E0F4F39}" type="slidenum">
              <a:rPr lang="en-US" altLang="zh-CN"/>
              <a:pPr>
                <a:defRPr/>
              </a:pPr>
              <a:t>‹#›</a:t>
            </a:fld>
            <a:endParaRPr lang="en-US" altLang="zh-CN"/>
          </a:p>
        </p:txBody>
      </p:sp>
    </p:spTree>
    <p:extLst>
      <p:ext uri="{BB962C8B-B14F-4D97-AF65-F5344CB8AC3E}">
        <p14:creationId xmlns:p14="http://schemas.microsoft.com/office/powerpoint/2010/main" val="15313218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6" name="Rectangle 12"/>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7" name="Rectangle 13"/>
          <p:cNvSpPr>
            <a:spLocks noGrp="1" noChangeArrowheads="1"/>
          </p:cNvSpPr>
          <p:nvPr>
            <p:ph type="sldNum" sz="quarter" idx="12"/>
          </p:nvPr>
        </p:nvSpPr>
        <p:spPr>
          <a:ln/>
        </p:spPr>
        <p:txBody>
          <a:bodyPr/>
          <a:lstStyle>
            <a:lvl1pPr>
              <a:defRPr/>
            </a:lvl1pPr>
          </a:lstStyle>
          <a:p>
            <a:pPr>
              <a:defRPr/>
            </a:pPr>
            <a:fld id="{2B26C77F-0F7B-429F-8924-E1EFDDCEA217}" type="slidenum">
              <a:rPr lang="en-US" altLang="zh-CN"/>
              <a:pPr>
                <a:defRPr/>
              </a:pPr>
              <a:t>‹#›</a:t>
            </a:fld>
            <a:endParaRPr lang="en-US" altLang="zh-CN"/>
          </a:p>
        </p:txBody>
      </p:sp>
    </p:spTree>
    <p:extLst>
      <p:ext uri="{BB962C8B-B14F-4D97-AF65-F5344CB8AC3E}">
        <p14:creationId xmlns:p14="http://schemas.microsoft.com/office/powerpoint/2010/main" val="2199815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4" name="Rectangle 12"/>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5" name="Rectangle 13"/>
          <p:cNvSpPr>
            <a:spLocks noGrp="1" noChangeArrowheads="1"/>
          </p:cNvSpPr>
          <p:nvPr>
            <p:ph type="sldNum" sz="quarter" idx="12"/>
          </p:nvPr>
        </p:nvSpPr>
        <p:spPr>
          <a:ln/>
        </p:spPr>
        <p:txBody>
          <a:bodyPr/>
          <a:lstStyle>
            <a:lvl1pPr>
              <a:defRPr/>
            </a:lvl1pPr>
          </a:lstStyle>
          <a:p>
            <a:pPr>
              <a:defRPr/>
            </a:pPr>
            <a:fld id="{F8B13C86-1559-4BB3-BB38-2C4C7DAC1653}" type="slidenum">
              <a:rPr lang="en-US" altLang="zh-CN"/>
              <a:pPr>
                <a:defRPr/>
              </a:pPr>
              <a:t>‹#›</a:t>
            </a:fld>
            <a:endParaRPr lang="en-US" altLang="zh-CN"/>
          </a:p>
        </p:txBody>
      </p:sp>
    </p:spTree>
    <p:extLst>
      <p:ext uri="{BB962C8B-B14F-4D97-AF65-F5344CB8AC3E}">
        <p14:creationId xmlns:p14="http://schemas.microsoft.com/office/powerpoint/2010/main" val="8325259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6" name="Rectangle 12"/>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7" name="Rectangle 13"/>
          <p:cNvSpPr>
            <a:spLocks noGrp="1" noChangeArrowheads="1"/>
          </p:cNvSpPr>
          <p:nvPr>
            <p:ph type="sldNum" sz="quarter" idx="12"/>
          </p:nvPr>
        </p:nvSpPr>
        <p:spPr>
          <a:ln/>
        </p:spPr>
        <p:txBody>
          <a:bodyPr/>
          <a:lstStyle>
            <a:lvl1pPr>
              <a:defRPr/>
            </a:lvl1pPr>
          </a:lstStyle>
          <a:p>
            <a:pPr>
              <a:defRPr/>
            </a:pPr>
            <a:fld id="{1EFB5E4B-7C7F-4FD2-9555-A89FAA9C0452}" type="slidenum">
              <a:rPr lang="en-US" altLang="zh-CN"/>
              <a:pPr>
                <a:defRPr/>
              </a:pPr>
              <a:t>‹#›</a:t>
            </a:fld>
            <a:endParaRPr lang="en-US" altLang="zh-CN"/>
          </a:p>
        </p:txBody>
      </p:sp>
    </p:spTree>
    <p:extLst>
      <p:ext uri="{BB962C8B-B14F-4D97-AF65-F5344CB8AC3E}">
        <p14:creationId xmlns:p14="http://schemas.microsoft.com/office/powerpoint/2010/main" val="277763999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5" name="Rectangle 12"/>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6" name="Rectangle 13"/>
          <p:cNvSpPr>
            <a:spLocks noGrp="1" noChangeArrowheads="1"/>
          </p:cNvSpPr>
          <p:nvPr>
            <p:ph type="sldNum" sz="quarter" idx="12"/>
          </p:nvPr>
        </p:nvSpPr>
        <p:spPr>
          <a:ln/>
        </p:spPr>
        <p:txBody>
          <a:bodyPr/>
          <a:lstStyle>
            <a:lvl1pPr>
              <a:defRPr/>
            </a:lvl1pPr>
          </a:lstStyle>
          <a:p>
            <a:pPr>
              <a:defRPr/>
            </a:pPr>
            <a:fld id="{0B0F3ECF-6059-4657-97CB-27856463EE32}" type="slidenum">
              <a:rPr lang="en-US" altLang="zh-CN"/>
              <a:pPr>
                <a:defRPr/>
              </a:pPr>
              <a:t>‹#›</a:t>
            </a:fld>
            <a:endParaRPr lang="en-US" altLang="zh-CN"/>
          </a:p>
        </p:txBody>
      </p:sp>
    </p:spTree>
    <p:extLst>
      <p:ext uri="{BB962C8B-B14F-4D97-AF65-F5344CB8AC3E}">
        <p14:creationId xmlns:p14="http://schemas.microsoft.com/office/powerpoint/2010/main" val="418411100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731838"/>
            <a:ext cx="2057400" cy="55673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731838"/>
            <a:ext cx="6019800" cy="55673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5" name="Rectangle 12"/>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6" name="Rectangle 13"/>
          <p:cNvSpPr>
            <a:spLocks noGrp="1" noChangeArrowheads="1"/>
          </p:cNvSpPr>
          <p:nvPr>
            <p:ph type="sldNum" sz="quarter" idx="12"/>
          </p:nvPr>
        </p:nvSpPr>
        <p:spPr>
          <a:ln/>
        </p:spPr>
        <p:txBody>
          <a:bodyPr/>
          <a:lstStyle>
            <a:lvl1pPr>
              <a:defRPr/>
            </a:lvl1pPr>
          </a:lstStyle>
          <a:p>
            <a:pPr>
              <a:defRPr/>
            </a:pPr>
            <a:fld id="{A819C2DC-2D9A-40BE-BF8D-4A29516D5347}" type="slidenum">
              <a:rPr lang="en-US" altLang="zh-CN"/>
              <a:pPr>
                <a:defRPr/>
              </a:pPr>
              <a:t>‹#›</a:t>
            </a:fld>
            <a:endParaRPr lang="en-US" altLang="zh-CN"/>
          </a:p>
        </p:txBody>
      </p:sp>
    </p:spTree>
    <p:extLst>
      <p:ext uri="{BB962C8B-B14F-4D97-AF65-F5344CB8AC3E}">
        <p14:creationId xmlns:p14="http://schemas.microsoft.com/office/powerpoint/2010/main" val="419237846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733425" y="731838"/>
            <a:ext cx="7800975" cy="563562"/>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419225"/>
            <a:ext cx="4038600" cy="48799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419225"/>
            <a:ext cx="4038600" cy="23637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35413"/>
            <a:ext cx="4038600" cy="23637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1"/>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7" name="Rectangle 12"/>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8" name="Rectangle 13"/>
          <p:cNvSpPr>
            <a:spLocks noGrp="1" noChangeArrowheads="1"/>
          </p:cNvSpPr>
          <p:nvPr>
            <p:ph type="sldNum" sz="quarter" idx="12"/>
          </p:nvPr>
        </p:nvSpPr>
        <p:spPr>
          <a:ln/>
        </p:spPr>
        <p:txBody>
          <a:bodyPr/>
          <a:lstStyle>
            <a:lvl1pPr>
              <a:defRPr/>
            </a:lvl1pPr>
          </a:lstStyle>
          <a:p>
            <a:pPr>
              <a:defRPr/>
            </a:pPr>
            <a:fld id="{8D80C4CA-9378-4AE0-BDBC-505FCFC011A5}" type="slidenum">
              <a:rPr lang="en-US" altLang="zh-CN"/>
              <a:pPr>
                <a:defRPr/>
              </a:pPr>
              <a:t>‹#›</a:t>
            </a:fld>
            <a:endParaRPr lang="en-US" altLang="zh-CN"/>
          </a:p>
        </p:txBody>
      </p:sp>
    </p:spTree>
    <p:extLst>
      <p:ext uri="{BB962C8B-B14F-4D97-AF65-F5344CB8AC3E}">
        <p14:creationId xmlns:p14="http://schemas.microsoft.com/office/powerpoint/2010/main" val="342308025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733425" y="731838"/>
            <a:ext cx="7800975" cy="563562"/>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419225"/>
            <a:ext cx="8229600" cy="4879975"/>
          </a:xfrm>
        </p:spPr>
        <p:txBody>
          <a:bodyPr/>
          <a:lstStyle/>
          <a:p>
            <a:pPr lvl="0"/>
            <a:endParaRPr lang="zh-CN" altLang="en-US" noProof="0" smtClean="0"/>
          </a:p>
        </p:txBody>
      </p:sp>
      <p:sp>
        <p:nvSpPr>
          <p:cNvPr id="4" name="Rectangle 11"/>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5" name="Rectangle 12"/>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6" name="Rectangle 13"/>
          <p:cNvSpPr>
            <a:spLocks noGrp="1" noChangeArrowheads="1"/>
          </p:cNvSpPr>
          <p:nvPr>
            <p:ph type="sldNum" sz="quarter" idx="12"/>
          </p:nvPr>
        </p:nvSpPr>
        <p:spPr>
          <a:ln/>
        </p:spPr>
        <p:txBody>
          <a:bodyPr/>
          <a:lstStyle>
            <a:lvl1pPr>
              <a:defRPr/>
            </a:lvl1pPr>
          </a:lstStyle>
          <a:p>
            <a:pPr>
              <a:defRPr/>
            </a:pPr>
            <a:fld id="{D56DCA23-8C68-4A97-ADFF-DEB669C8F6DE}" type="slidenum">
              <a:rPr lang="en-US" altLang="zh-CN"/>
              <a:pPr>
                <a:defRPr/>
              </a:pPr>
              <a:t>‹#›</a:t>
            </a:fld>
            <a:endParaRPr lang="en-US" altLang="zh-CN"/>
          </a:p>
        </p:txBody>
      </p:sp>
    </p:spTree>
    <p:extLst>
      <p:ext uri="{BB962C8B-B14F-4D97-AF65-F5344CB8AC3E}">
        <p14:creationId xmlns:p14="http://schemas.microsoft.com/office/powerpoint/2010/main" val="287904213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733425" y="731838"/>
            <a:ext cx="7800975" cy="563562"/>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457200" y="1419225"/>
            <a:ext cx="8229600" cy="4879975"/>
          </a:xfrm>
        </p:spPr>
        <p:txBody>
          <a:bodyPr/>
          <a:lstStyle/>
          <a:p>
            <a:pPr lvl="0"/>
            <a:endParaRPr lang="zh-CN" altLang="en-US" noProof="0" smtClean="0"/>
          </a:p>
        </p:txBody>
      </p:sp>
      <p:sp>
        <p:nvSpPr>
          <p:cNvPr id="4" name="Rectangle 11"/>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5" name="Rectangle 12"/>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6" name="Rectangle 13"/>
          <p:cNvSpPr>
            <a:spLocks noGrp="1" noChangeArrowheads="1"/>
          </p:cNvSpPr>
          <p:nvPr>
            <p:ph type="sldNum" sz="quarter" idx="12"/>
          </p:nvPr>
        </p:nvSpPr>
        <p:spPr>
          <a:ln/>
        </p:spPr>
        <p:txBody>
          <a:bodyPr/>
          <a:lstStyle>
            <a:lvl1pPr>
              <a:defRPr/>
            </a:lvl1pPr>
          </a:lstStyle>
          <a:p>
            <a:pPr>
              <a:defRPr/>
            </a:pPr>
            <a:fld id="{CDBB65BD-C029-4C3C-8AE4-0C063DAC5208}" type="slidenum">
              <a:rPr lang="en-US" altLang="zh-CN"/>
              <a:pPr>
                <a:defRPr/>
              </a:pPr>
              <a:t>‹#›</a:t>
            </a:fld>
            <a:endParaRPr lang="en-US" altLang="zh-CN"/>
          </a:p>
        </p:txBody>
      </p:sp>
    </p:spTree>
    <p:extLst>
      <p:ext uri="{BB962C8B-B14F-4D97-AF65-F5344CB8AC3E}">
        <p14:creationId xmlns:p14="http://schemas.microsoft.com/office/powerpoint/2010/main" val="344425075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56700" cy="757238"/>
            <a:chOff x="0" y="0"/>
            <a:chExt cx="5768" cy="477"/>
          </a:xfrm>
        </p:grpSpPr>
        <p:sp>
          <p:nvSpPr>
            <p:cNvPr id="5" name="Freeform 3"/>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195"/>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Freeform 4"/>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Freeform 5"/>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kumimoji="1" lang="zh-CN" altLang="en-US" sz="2400" b="1">
                <a:solidFill>
                  <a:srgbClr val="08080C"/>
                </a:solidFill>
                <a:latin typeface="Times New Roman" pitchFamily="18" charset="0"/>
              </a:endParaRPr>
            </a:p>
          </p:txBody>
        </p:sp>
        <p:sp>
          <p:nvSpPr>
            <p:cNvPr id="8" name="Freeform 6"/>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Freeform 7"/>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Freeform 8"/>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Freeform 9"/>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0"/>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1"/>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2"/>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Freeform 13"/>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Freeform 14"/>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Freeform 15"/>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Freeform 16"/>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Freeform 17"/>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Freeform 18"/>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Freeform 19"/>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kumimoji="1" lang="zh-CN" altLang="en-US" sz="2400" b="1">
                <a:solidFill>
                  <a:srgbClr val="08080C"/>
                </a:solidFill>
                <a:latin typeface="Times New Roman" pitchFamily="18" charset="0"/>
              </a:endParaRPr>
            </a:p>
          </p:txBody>
        </p:sp>
        <p:sp>
          <p:nvSpPr>
            <p:cNvPr id="22" name="Freeform 20"/>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1"/>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2"/>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kumimoji="1" lang="zh-CN" altLang="en-US" sz="2400" b="1">
                <a:solidFill>
                  <a:srgbClr val="08080C"/>
                </a:solidFill>
                <a:latin typeface="Times New Roman" pitchFamily="18" charset="0"/>
              </a:endParaRPr>
            </a:p>
          </p:txBody>
        </p:sp>
        <p:sp>
          <p:nvSpPr>
            <p:cNvPr id="25" name="Freeform 23"/>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kumimoji="1" lang="zh-CN" altLang="en-US" sz="2400" b="1">
                <a:solidFill>
                  <a:srgbClr val="08080C"/>
                </a:solidFill>
                <a:latin typeface="Times New Roman" pitchFamily="18" charset="0"/>
              </a:endParaRPr>
            </a:p>
          </p:txBody>
        </p:sp>
        <p:sp>
          <p:nvSpPr>
            <p:cNvPr id="26" name="Freeform 24"/>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7" name="Group 25"/>
          <p:cNvGrpSpPr>
            <a:grpSpLocks/>
          </p:cNvGrpSpPr>
          <p:nvPr/>
        </p:nvGrpSpPr>
        <p:grpSpPr bwMode="auto">
          <a:xfrm>
            <a:off x="20638" y="6161088"/>
            <a:ext cx="9169400" cy="138112"/>
            <a:chOff x="0" y="4032"/>
            <a:chExt cx="5776" cy="87"/>
          </a:xfrm>
        </p:grpSpPr>
        <p:sp>
          <p:nvSpPr>
            <p:cNvPr id="28" name="Freeform 26"/>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Freeform 27"/>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Freeform 28"/>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5021" name="Rectangle 29"/>
          <p:cNvSpPr>
            <a:spLocks noGrp="1" noChangeArrowheads="1"/>
          </p:cNvSpPr>
          <p:nvPr>
            <p:ph type="ctrTitle" sz="quarter"/>
          </p:nvPr>
        </p:nvSpPr>
        <p:spPr>
          <a:xfrm>
            <a:off x="685800" y="1868488"/>
            <a:ext cx="7772400" cy="1600200"/>
          </a:xfrm>
          <a:noFill/>
          <a:extLst>
            <a:ext uri="{909E8E84-426E-40DD-AFC4-6F175D3DCCD1}">
              <a14:hiddenFill xmlns:a14="http://schemas.microsoft.com/office/drawing/2010/main">
                <a:solidFill>
                  <a:schemeClr val="accent1"/>
                </a:solidFill>
              </a14:hiddenFill>
            </a:ext>
          </a:extLst>
        </p:spPr>
        <p:txBody>
          <a:bodyPr anchorCtr="1"/>
          <a:lstStyle>
            <a:lvl1pPr>
              <a:defRPr/>
            </a:lvl1pPr>
          </a:lstStyle>
          <a:p>
            <a:pPr lvl="0"/>
            <a:r>
              <a:rPr lang="zh-CN" altLang="en-US" noProof="0" smtClean="0"/>
              <a:t>单击此处编辑母版标题样式</a:t>
            </a:r>
          </a:p>
        </p:txBody>
      </p:sp>
      <p:sp>
        <p:nvSpPr>
          <p:cNvPr id="85022" name="Rectangle 30"/>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zh-CN" altLang="en-US" noProof="0" smtClean="0"/>
              <a:t>单击此处编辑母版副标题样式</a:t>
            </a:r>
          </a:p>
        </p:txBody>
      </p:sp>
      <p:sp>
        <p:nvSpPr>
          <p:cNvPr id="31" name="Rectangle 31"/>
          <p:cNvSpPr>
            <a:spLocks noGrp="1" noChangeArrowheads="1"/>
          </p:cNvSpPr>
          <p:nvPr>
            <p:ph type="dt" sz="quarter" idx="10"/>
          </p:nvPr>
        </p:nvSpPr>
        <p:spPr>
          <a:xfrm>
            <a:off x="685800" y="6348413"/>
            <a:ext cx="1905000" cy="457200"/>
          </a:xfrm>
        </p:spPr>
        <p:txBody>
          <a:bodyPr/>
          <a:lstStyle>
            <a:lvl1pPr>
              <a:defRPr b="0">
                <a:latin typeface="Arial" charset="0"/>
              </a:defRPr>
            </a:lvl1pPr>
          </a:lstStyle>
          <a:p>
            <a:pPr>
              <a:defRPr/>
            </a:pPr>
            <a:endParaRPr lang="en-US" altLang="zh-CN"/>
          </a:p>
        </p:txBody>
      </p:sp>
      <p:sp>
        <p:nvSpPr>
          <p:cNvPr id="32" name="Rectangle 32"/>
          <p:cNvSpPr>
            <a:spLocks noGrp="1" noChangeArrowheads="1"/>
          </p:cNvSpPr>
          <p:nvPr>
            <p:ph type="ftr" sz="quarter" idx="11"/>
          </p:nvPr>
        </p:nvSpPr>
        <p:spPr>
          <a:xfrm>
            <a:off x="3124200" y="6348413"/>
            <a:ext cx="2895600" cy="457200"/>
          </a:xfrm>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nchor="b"/>
          <a:lstStyle>
            <a:lvl1pPr>
              <a:defRPr kumimoji="0" sz="1400" b="0">
                <a:solidFill>
                  <a:srgbClr val="08080C"/>
                </a:solidFill>
                <a:latin typeface="Arial" charset="0"/>
                <a:ea typeface="+mn-ea"/>
              </a:defRPr>
            </a:lvl1pPr>
          </a:lstStyle>
          <a:p>
            <a:pPr>
              <a:defRPr/>
            </a:pPr>
            <a:endParaRPr lang="en-US" altLang="zh-CN"/>
          </a:p>
        </p:txBody>
      </p:sp>
      <p:sp>
        <p:nvSpPr>
          <p:cNvPr id="33" name="Rectangle 33"/>
          <p:cNvSpPr>
            <a:spLocks noGrp="1" noChangeArrowheads="1"/>
          </p:cNvSpPr>
          <p:nvPr>
            <p:ph type="sldNum" sz="quarter" idx="12"/>
          </p:nvPr>
        </p:nvSpPr>
        <p:spPr>
          <a:xfrm>
            <a:off x="6553200" y="6348413"/>
            <a:ext cx="1905000" cy="457200"/>
          </a:xfrm>
        </p:spPr>
        <p:txBody>
          <a:bodyPr/>
          <a:lstStyle>
            <a:lvl1pPr>
              <a:defRPr>
                <a:latin typeface="Arial" charset="0"/>
              </a:defRPr>
            </a:lvl1pPr>
          </a:lstStyle>
          <a:p>
            <a:pPr>
              <a:defRPr/>
            </a:pPr>
            <a:fld id="{EAD7679B-009C-4167-BD95-4050A6FF3F3C}" type="slidenum">
              <a:rPr lang="en-US" altLang="zh-CN"/>
              <a:pPr>
                <a:defRPr/>
              </a:pPr>
              <a:t>‹#›</a:t>
            </a:fld>
            <a:endParaRPr lang="en-US" altLang="zh-CN"/>
          </a:p>
        </p:txBody>
      </p:sp>
    </p:spTree>
    <p:extLst>
      <p:ext uri="{BB962C8B-B14F-4D97-AF65-F5344CB8AC3E}">
        <p14:creationId xmlns:p14="http://schemas.microsoft.com/office/powerpoint/2010/main" val="30823761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b="0">
                <a:latin typeface="Arial" charset="0"/>
              </a:defRPr>
            </a:lvl1pPr>
          </a:lstStyle>
          <a:p>
            <a:pPr>
              <a:defRPr/>
            </a:pPr>
            <a:fld id="{5487EE37-6A19-4CE3-AF81-343BE6BC1E13}" type="datetime2">
              <a:rPr lang="zh-CN" altLang="en-US"/>
              <a:pPr>
                <a:defRPr/>
              </a:pPr>
              <a:t>2016年3月7日</a:t>
            </a:fld>
            <a:endParaRPr lang="en-US" altLang="zh-CN"/>
          </a:p>
        </p:txBody>
      </p:sp>
      <p:sp>
        <p:nvSpPr>
          <p:cNvPr id="5" name="灯片编号占位符 4"/>
          <p:cNvSpPr>
            <a:spLocks noGrp="1"/>
          </p:cNvSpPr>
          <p:nvPr>
            <p:ph type="sldNum" sz="quarter" idx="11"/>
          </p:nvPr>
        </p:nvSpPr>
        <p:spPr/>
        <p:txBody>
          <a:bodyPr/>
          <a:lstStyle>
            <a:lvl1pPr>
              <a:defRPr>
                <a:latin typeface="Arial" charset="0"/>
              </a:defRPr>
            </a:lvl1pPr>
          </a:lstStyle>
          <a:p>
            <a:pPr>
              <a:defRPr/>
            </a:pPr>
            <a:fld id="{9C9B04AF-C98B-4123-915D-75703AC58AB2}" type="slidenum">
              <a:rPr lang="en-US" altLang="zh-CN"/>
              <a:pPr>
                <a:defRPr/>
              </a:pPr>
              <a:t>‹#›</a:t>
            </a:fld>
            <a:endParaRPr lang="en-US" altLang="zh-CN"/>
          </a:p>
        </p:txBody>
      </p:sp>
      <p:sp>
        <p:nvSpPr>
          <p:cNvPr id="6" name="页脚占位符 5"/>
          <p:cNvSpPr>
            <a:spLocks noGrp="1"/>
          </p:cNvSpPr>
          <p:nvPr>
            <p:ph type="ftr" sz="quarter" idx="12"/>
          </p:nvPr>
        </p:nvSpPr>
        <p:spPr/>
        <p:txBody>
          <a:bodyPr/>
          <a:lstStyle>
            <a:lvl1pPr>
              <a:defRPr kumimoji="0" b="0">
                <a:latin typeface="Arial" charset="0"/>
              </a:defRPr>
            </a:lvl1pPr>
          </a:lstStyle>
          <a:p>
            <a:pPr>
              <a:defRPr/>
            </a:pPr>
            <a:r>
              <a:rPr lang="zh-CN" altLang="en-US"/>
              <a:t>华南理工大学广州学院</a:t>
            </a:r>
          </a:p>
        </p:txBody>
      </p:sp>
    </p:spTree>
    <p:extLst>
      <p:ext uri="{BB962C8B-B14F-4D97-AF65-F5344CB8AC3E}">
        <p14:creationId xmlns:p14="http://schemas.microsoft.com/office/powerpoint/2010/main" val="243769120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b="0">
                <a:latin typeface="Arial" charset="0"/>
              </a:defRPr>
            </a:lvl1pPr>
          </a:lstStyle>
          <a:p>
            <a:pPr>
              <a:defRPr/>
            </a:pPr>
            <a:fld id="{5030689C-205C-4621-A144-AF4D85C12AE3}" type="datetime2">
              <a:rPr lang="zh-CN" altLang="en-US"/>
              <a:pPr>
                <a:defRPr/>
              </a:pPr>
              <a:t>2016年3月7日</a:t>
            </a:fld>
            <a:endParaRPr lang="en-US" altLang="zh-CN"/>
          </a:p>
        </p:txBody>
      </p:sp>
      <p:sp>
        <p:nvSpPr>
          <p:cNvPr id="5" name="灯片编号占位符 4"/>
          <p:cNvSpPr>
            <a:spLocks noGrp="1"/>
          </p:cNvSpPr>
          <p:nvPr>
            <p:ph type="sldNum" sz="quarter" idx="11"/>
          </p:nvPr>
        </p:nvSpPr>
        <p:spPr/>
        <p:txBody>
          <a:bodyPr/>
          <a:lstStyle>
            <a:lvl1pPr>
              <a:defRPr>
                <a:latin typeface="Arial" charset="0"/>
              </a:defRPr>
            </a:lvl1pPr>
          </a:lstStyle>
          <a:p>
            <a:pPr>
              <a:defRPr/>
            </a:pPr>
            <a:fld id="{EC81C701-BD62-4EAA-860E-7812BCFBA348}" type="slidenum">
              <a:rPr lang="en-US" altLang="zh-CN"/>
              <a:pPr>
                <a:defRPr/>
              </a:pPr>
              <a:t>‹#›</a:t>
            </a:fld>
            <a:endParaRPr lang="en-US" altLang="zh-CN"/>
          </a:p>
        </p:txBody>
      </p:sp>
      <p:sp>
        <p:nvSpPr>
          <p:cNvPr id="6" name="页脚占位符 5"/>
          <p:cNvSpPr>
            <a:spLocks noGrp="1"/>
          </p:cNvSpPr>
          <p:nvPr>
            <p:ph type="ftr" sz="quarter" idx="12"/>
          </p:nvPr>
        </p:nvSpPr>
        <p:spPr/>
        <p:txBody>
          <a:bodyPr/>
          <a:lstStyle>
            <a:lvl1pPr>
              <a:defRPr kumimoji="0" b="0">
                <a:latin typeface="Arial" charset="0"/>
              </a:defRPr>
            </a:lvl1pPr>
          </a:lstStyle>
          <a:p>
            <a:pPr>
              <a:defRPr/>
            </a:pPr>
            <a:r>
              <a:rPr lang="zh-CN" altLang="en-US"/>
              <a:t>华南理工大学广州学院</a:t>
            </a:r>
          </a:p>
        </p:txBody>
      </p:sp>
    </p:spTree>
    <p:extLst>
      <p:ext uri="{BB962C8B-B14F-4D97-AF65-F5344CB8AC3E}">
        <p14:creationId xmlns:p14="http://schemas.microsoft.com/office/powerpoint/2010/main" val="133610973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990600"/>
            <a:ext cx="38100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90600"/>
            <a:ext cx="38100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b="0">
                <a:latin typeface="Arial" charset="0"/>
              </a:defRPr>
            </a:lvl1pPr>
          </a:lstStyle>
          <a:p>
            <a:pPr>
              <a:defRPr/>
            </a:pPr>
            <a:fld id="{CECCEE64-A2C0-42AC-AA9A-DC2C57489BC5}" type="datetime2">
              <a:rPr lang="zh-CN" altLang="en-US"/>
              <a:pPr>
                <a:defRPr/>
              </a:pPr>
              <a:t>2016年3月7日</a:t>
            </a:fld>
            <a:endParaRPr lang="en-US" altLang="zh-CN"/>
          </a:p>
        </p:txBody>
      </p:sp>
      <p:sp>
        <p:nvSpPr>
          <p:cNvPr id="6" name="灯片编号占位符 5"/>
          <p:cNvSpPr>
            <a:spLocks noGrp="1"/>
          </p:cNvSpPr>
          <p:nvPr>
            <p:ph type="sldNum" sz="quarter" idx="11"/>
          </p:nvPr>
        </p:nvSpPr>
        <p:spPr/>
        <p:txBody>
          <a:bodyPr/>
          <a:lstStyle>
            <a:lvl1pPr>
              <a:defRPr>
                <a:latin typeface="Arial" charset="0"/>
              </a:defRPr>
            </a:lvl1pPr>
          </a:lstStyle>
          <a:p>
            <a:pPr>
              <a:defRPr/>
            </a:pPr>
            <a:fld id="{A7F6F4F7-858A-4779-A995-B22A2B674A70}" type="slidenum">
              <a:rPr lang="en-US" altLang="zh-CN"/>
              <a:pPr>
                <a:defRPr/>
              </a:pPr>
              <a:t>‹#›</a:t>
            </a:fld>
            <a:endParaRPr lang="en-US" altLang="zh-CN"/>
          </a:p>
        </p:txBody>
      </p:sp>
      <p:sp>
        <p:nvSpPr>
          <p:cNvPr id="7" name="页脚占位符 6"/>
          <p:cNvSpPr>
            <a:spLocks noGrp="1"/>
          </p:cNvSpPr>
          <p:nvPr>
            <p:ph type="ftr" sz="quarter" idx="12"/>
          </p:nvPr>
        </p:nvSpPr>
        <p:spPr/>
        <p:txBody>
          <a:bodyPr/>
          <a:lstStyle>
            <a:lvl1pPr>
              <a:defRPr kumimoji="0" b="0">
                <a:latin typeface="Arial" charset="0"/>
              </a:defRPr>
            </a:lvl1pPr>
          </a:lstStyle>
          <a:p>
            <a:pPr>
              <a:defRPr/>
            </a:pPr>
            <a:r>
              <a:rPr lang="zh-CN" altLang="en-US"/>
              <a:t>华南理工大学广州学院</a:t>
            </a:r>
          </a:p>
        </p:txBody>
      </p:sp>
    </p:spTree>
    <p:extLst>
      <p:ext uri="{BB962C8B-B14F-4D97-AF65-F5344CB8AC3E}">
        <p14:creationId xmlns:p14="http://schemas.microsoft.com/office/powerpoint/2010/main" val="1931347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3" name="Rectangle 12"/>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4" name="Rectangle 13"/>
          <p:cNvSpPr>
            <a:spLocks noGrp="1" noChangeArrowheads="1"/>
          </p:cNvSpPr>
          <p:nvPr>
            <p:ph type="sldNum" sz="quarter" idx="12"/>
          </p:nvPr>
        </p:nvSpPr>
        <p:spPr>
          <a:ln/>
        </p:spPr>
        <p:txBody>
          <a:bodyPr/>
          <a:lstStyle>
            <a:lvl1pPr>
              <a:defRPr/>
            </a:lvl1pPr>
          </a:lstStyle>
          <a:p>
            <a:pPr>
              <a:defRPr/>
            </a:pPr>
            <a:fld id="{47F206AB-5620-475E-AAEE-F82F0C868931}" type="slidenum">
              <a:rPr lang="en-US" altLang="zh-CN"/>
              <a:pPr>
                <a:defRPr/>
              </a:pPr>
              <a:t>‹#›</a:t>
            </a:fld>
            <a:endParaRPr lang="en-US" altLang="zh-CN"/>
          </a:p>
        </p:txBody>
      </p:sp>
    </p:spTree>
    <p:extLst>
      <p:ext uri="{BB962C8B-B14F-4D97-AF65-F5344CB8AC3E}">
        <p14:creationId xmlns:p14="http://schemas.microsoft.com/office/powerpoint/2010/main" val="416373114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b="0">
                <a:latin typeface="Arial" charset="0"/>
              </a:defRPr>
            </a:lvl1pPr>
          </a:lstStyle>
          <a:p>
            <a:pPr>
              <a:defRPr/>
            </a:pPr>
            <a:fld id="{14F2F194-F9A0-421A-9D74-59A58275D3AA}" type="datetime2">
              <a:rPr lang="zh-CN" altLang="en-US"/>
              <a:pPr>
                <a:defRPr/>
              </a:pPr>
              <a:t>2016年3月7日</a:t>
            </a:fld>
            <a:endParaRPr lang="en-US" altLang="zh-CN"/>
          </a:p>
        </p:txBody>
      </p:sp>
      <p:sp>
        <p:nvSpPr>
          <p:cNvPr id="8" name="灯片编号占位符 7"/>
          <p:cNvSpPr>
            <a:spLocks noGrp="1"/>
          </p:cNvSpPr>
          <p:nvPr>
            <p:ph type="sldNum" sz="quarter" idx="11"/>
          </p:nvPr>
        </p:nvSpPr>
        <p:spPr/>
        <p:txBody>
          <a:bodyPr/>
          <a:lstStyle>
            <a:lvl1pPr>
              <a:defRPr>
                <a:latin typeface="Arial" charset="0"/>
              </a:defRPr>
            </a:lvl1pPr>
          </a:lstStyle>
          <a:p>
            <a:pPr>
              <a:defRPr/>
            </a:pPr>
            <a:fld id="{7F4E6E8B-0D4F-43AB-852E-A49FBB126728}" type="slidenum">
              <a:rPr lang="en-US" altLang="zh-CN"/>
              <a:pPr>
                <a:defRPr/>
              </a:pPr>
              <a:t>‹#›</a:t>
            </a:fld>
            <a:endParaRPr lang="en-US" altLang="zh-CN"/>
          </a:p>
        </p:txBody>
      </p:sp>
      <p:sp>
        <p:nvSpPr>
          <p:cNvPr id="9" name="页脚占位符 8"/>
          <p:cNvSpPr>
            <a:spLocks noGrp="1"/>
          </p:cNvSpPr>
          <p:nvPr>
            <p:ph type="ftr" sz="quarter" idx="12"/>
          </p:nvPr>
        </p:nvSpPr>
        <p:spPr/>
        <p:txBody>
          <a:bodyPr/>
          <a:lstStyle>
            <a:lvl1pPr>
              <a:defRPr kumimoji="0" b="0">
                <a:latin typeface="Arial" charset="0"/>
              </a:defRPr>
            </a:lvl1pPr>
          </a:lstStyle>
          <a:p>
            <a:pPr>
              <a:defRPr/>
            </a:pPr>
            <a:r>
              <a:rPr lang="zh-CN" altLang="en-US"/>
              <a:t>华南理工大学广州学院</a:t>
            </a:r>
          </a:p>
        </p:txBody>
      </p:sp>
    </p:spTree>
    <p:extLst>
      <p:ext uri="{BB962C8B-B14F-4D97-AF65-F5344CB8AC3E}">
        <p14:creationId xmlns:p14="http://schemas.microsoft.com/office/powerpoint/2010/main" val="110305272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b="0">
                <a:latin typeface="Arial" charset="0"/>
              </a:defRPr>
            </a:lvl1pPr>
          </a:lstStyle>
          <a:p>
            <a:pPr>
              <a:defRPr/>
            </a:pPr>
            <a:fld id="{2FE17F09-4C55-4C12-BC7F-A769E22C9A0E}" type="datetime2">
              <a:rPr lang="zh-CN" altLang="en-US"/>
              <a:pPr>
                <a:defRPr/>
              </a:pPr>
              <a:t>2016年3月7日</a:t>
            </a:fld>
            <a:endParaRPr lang="en-US" altLang="zh-CN"/>
          </a:p>
        </p:txBody>
      </p:sp>
      <p:sp>
        <p:nvSpPr>
          <p:cNvPr id="4" name="灯片编号占位符 3"/>
          <p:cNvSpPr>
            <a:spLocks noGrp="1"/>
          </p:cNvSpPr>
          <p:nvPr>
            <p:ph type="sldNum" sz="quarter" idx="11"/>
          </p:nvPr>
        </p:nvSpPr>
        <p:spPr/>
        <p:txBody>
          <a:bodyPr/>
          <a:lstStyle>
            <a:lvl1pPr>
              <a:defRPr>
                <a:latin typeface="Arial" charset="0"/>
              </a:defRPr>
            </a:lvl1pPr>
          </a:lstStyle>
          <a:p>
            <a:pPr>
              <a:defRPr/>
            </a:pPr>
            <a:fld id="{CFC39CAD-EEF8-400A-87F3-EF8646167582}" type="slidenum">
              <a:rPr lang="en-US" altLang="zh-CN"/>
              <a:pPr>
                <a:defRPr/>
              </a:pPr>
              <a:t>‹#›</a:t>
            </a:fld>
            <a:endParaRPr lang="en-US" altLang="zh-CN"/>
          </a:p>
        </p:txBody>
      </p:sp>
      <p:sp>
        <p:nvSpPr>
          <p:cNvPr id="5" name="页脚占位符 4"/>
          <p:cNvSpPr>
            <a:spLocks noGrp="1"/>
          </p:cNvSpPr>
          <p:nvPr>
            <p:ph type="ftr" sz="quarter" idx="12"/>
          </p:nvPr>
        </p:nvSpPr>
        <p:spPr/>
        <p:txBody>
          <a:bodyPr/>
          <a:lstStyle>
            <a:lvl1pPr>
              <a:defRPr kumimoji="0" b="0">
                <a:latin typeface="Arial" charset="0"/>
              </a:defRPr>
            </a:lvl1pPr>
          </a:lstStyle>
          <a:p>
            <a:pPr>
              <a:defRPr/>
            </a:pPr>
            <a:r>
              <a:rPr lang="zh-CN" altLang="en-US"/>
              <a:t>华南理工大学广州学院</a:t>
            </a:r>
          </a:p>
        </p:txBody>
      </p:sp>
    </p:spTree>
    <p:extLst>
      <p:ext uri="{BB962C8B-B14F-4D97-AF65-F5344CB8AC3E}">
        <p14:creationId xmlns:p14="http://schemas.microsoft.com/office/powerpoint/2010/main" val="71118325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b="0">
                <a:latin typeface="Arial" charset="0"/>
              </a:defRPr>
            </a:lvl1pPr>
          </a:lstStyle>
          <a:p>
            <a:pPr>
              <a:defRPr/>
            </a:pPr>
            <a:fld id="{A24D8871-B30C-4445-8206-54216ED58675}" type="datetime2">
              <a:rPr lang="zh-CN" altLang="en-US"/>
              <a:pPr>
                <a:defRPr/>
              </a:pPr>
              <a:t>2016年3月7日</a:t>
            </a:fld>
            <a:endParaRPr lang="en-US" altLang="zh-CN"/>
          </a:p>
        </p:txBody>
      </p:sp>
      <p:sp>
        <p:nvSpPr>
          <p:cNvPr id="3" name="灯片编号占位符 2"/>
          <p:cNvSpPr>
            <a:spLocks noGrp="1"/>
          </p:cNvSpPr>
          <p:nvPr>
            <p:ph type="sldNum" sz="quarter" idx="11"/>
          </p:nvPr>
        </p:nvSpPr>
        <p:spPr/>
        <p:txBody>
          <a:bodyPr/>
          <a:lstStyle>
            <a:lvl1pPr>
              <a:defRPr>
                <a:latin typeface="Arial" charset="0"/>
              </a:defRPr>
            </a:lvl1pPr>
          </a:lstStyle>
          <a:p>
            <a:pPr>
              <a:defRPr/>
            </a:pPr>
            <a:fld id="{9D825F31-582D-4E22-8065-DA41BAED4DD0}" type="slidenum">
              <a:rPr lang="en-US" altLang="zh-CN"/>
              <a:pPr>
                <a:defRPr/>
              </a:pPr>
              <a:t>‹#›</a:t>
            </a:fld>
            <a:endParaRPr lang="en-US" altLang="zh-CN"/>
          </a:p>
        </p:txBody>
      </p:sp>
      <p:sp>
        <p:nvSpPr>
          <p:cNvPr id="4" name="页脚占位符 3"/>
          <p:cNvSpPr>
            <a:spLocks noGrp="1"/>
          </p:cNvSpPr>
          <p:nvPr>
            <p:ph type="ftr" sz="quarter" idx="12"/>
          </p:nvPr>
        </p:nvSpPr>
        <p:spPr/>
        <p:txBody>
          <a:bodyPr/>
          <a:lstStyle>
            <a:lvl1pPr>
              <a:defRPr kumimoji="0" b="0">
                <a:latin typeface="Arial" charset="0"/>
              </a:defRPr>
            </a:lvl1pPr>
          </a:lstStyle>
          <a:p>
            <a:pPr>
              <a:defRPr/>
            </a:pPr>
            <a:r>
              <a:rPr lang="zh-CN" altLang="en-US"/>
              <a:t>华南理工大学广州学院</a:t>
            </a:r>
          </a:p>
        </p:txBody>
      </p:sp>
    </p:spTree>
    <p:extLst>
      <p:ext uri="{BB962C8B-B14F-4D97-AF65-F5344CB8AC3E}">
        <p14:creationId xmlns:p14="http://schemas.microsoft.com/office/powerpoint/2010/main" val="235650109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b="0">
                <a:latin typeface="Arial" charset="0"/>
              </a:defRPr>
            </a:lvl1pPr>
          </a:lstStyle>
          <a:p>
            <a:pPr>
              <a:defRPr/>
            </a:pPr>
            <a:fld id="{7861E99D-640F-499B-9796-57DC30FB1417}" type="datetime2">
              <a:rPr lang="zh-CN" altLang="en-US"/>
              <a:pPr>
                <a:defRPr/>
              </a:pPr>
              <a:t>2016年3月7日</a:t>
            </a:fld>
            <a:endParaRPr lang="en-US" altLang="zh-CN"/>
          </a:p>
        </p:txBody>
      </p:sp>
      <p:sp>
        <p:nvSpPr>
          <p:cNvPr id="6" name="灯片编号占位符 5"/>
          <p:cNvSpPr>
            <a:spLocks noGrp="1"/>
          </p:cNvSpPr>
          <p:nvPr>
            <p:ph type="sldNum" sz="quarter" idx="11"/>
          </p:nvPr>
        </p:nvSpPr>
        <p:spPr/>
        <p:txBody>
          <a:bodyPr/>
          <a:lstStyle>
            <a:lvl1pPr>
              <a:defRPr>
                <a:latin typeface="Arial" charset="0"/>
              </a:defRPr>
            </a:lvl1pPr>
          </a:lstStyle>
          <a:p>
            <a:pPr>
              <a:defRPr/>
            </a:pPr>
            <a:fld id="{1C799C60-3A7B-478D-ADF7-E96B26BE49C0}" type="slidenum">
              <a:rPr lang="en-US" altLang="zh-CN"/>
              <a:pPr>
                <a:defRPr/>
              </a:pPr>
              <a:t>‹#›</a:t>
            </a:fld>
            <a:endParaRPr lang="en-US" altLang="zh-CN"/>
          </a:p>
        </p:txBody>
      </p:sp>
      <p:sp>
        <p:nvSpPr>
          <p:cNvPr id="7" name="页脚占位符 6"/>
          <p:cNvSpPr>
            <a:spLocks noGrp="1"/>
          </p:cNvSpPr>
          <p:nvPr>
            <p:ph type="ftr" sz="quarter" idx="12"/>
          </p:nvPr>
        </p:nvSpPr>
        <p:spPr/>
        <p:txBody>
          <a:bodyPr/>
          <a:lstStyle>
            <a:lvl1pPr>
              <a:defRPr kumimoji="0" b="0">
                <a:latin typeface="Arial" charset="0"/>
              </a:defRPr>
            </a:lvl1pPr>
          </a:lstStyle>
          <a:p>
            <a:pPr>
              <a:defRPr/>
            </a:pPr>
            <a:r>
              <a:rPr lang="zh-CN" altLang="en-US"/>
              <a:t>华南理工大学广州学院</a:t>
            </a:r>
          </a:p>
        </p:txBody>
      </p:sp>
    </p:spTree>
    <p:extLst>
      <p:ext uri="{BB962C8B-B14F-4D97-AF65-F5344CB8AC3E}">
        <p14:creationId xmlns:p14="http://schemas.microsoft.com/office/powerpoint/2010/main" val="175267985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b="0">
                <a:latin typeface="Arial" charset="0"/>
              </a:defRPr>
            </a:lvl1pPr>
          </a:lstStyle>
          <a:p>
            <a:pPr>
              <a:defRPr/>
            </a:pPr>
            <a:fld id="{C4C70B28-ABDB-4BB6-B589-EAEE2D1817F4}" type="datetime2">
              <a:rPr lang="zh-CN" altLang="en-US"/>
              <a:pPr>
                <a:defRPr/>
              </a:pPr>
              <a:t>2016年3月7日</a:t>
            </a:fld>
            <a:endParaRPr lang="en-US" altLang="zh-CN"/>
          </a:p>
        </p:txBody>
      </p:sp>
      <p:sp>
        <p:nvSpPr>
          <p:cNvPr id="6" name="灯片编号占位符 5"/>
          <p:cNvSpPr>
            <a:spLocks noGrp="1"/>
          </p:cNvSpPr>
          <p:nvPr>
            <p:ph type="sldNum" sz="quarter" idx="11"/>
          </p:nvPr>
        </p:nvSpPr>
        <p:spPr/>
        <p:txBody>
          <a:bodyPr/>
          <a:lstStyle>
            <a:lvl1pPr>
              <a:defRPr>
                <a:latin typeface="Arial" charset="0"/>
              </a:defRPr>
            </a:lvl1pPr>
          </a:lstStyle>
          <a:p>
            <a:pPr>
              <a:defRPr/>
            </a:pPr>
            <a:fld id="{589B1290-A1C2-4487-A762-BEA091F3D33E}" type="slidenum">
              <a:rPr lang="en-US" altLang="zh-CN"/>
              <a:pPr>
                <a:defRPr/>
              </a:pPr>
              <a:t>‹#›</a:t>
            </a:fld>
            <a:endParaRPr lang="en-US" altLang="zh-CN"/>
          </a:p>
        </p:txBody>
      </p:sp>
      <p:sp>
        <p:nvSpPr>
          <p:cNvPr id="7" name="页脚占位符 6"/>
          <p:cNvSpPr>
            <a:spLocks noGrp="1"/>
          </p:cNvSpPr>
          <p:nvPr>
            <p:ph type="ftr" sz="quarter" idx="12"/>
          </p:nvPr>
        </p:nvSpPr>
        <p:spPr/>
        <p:txBody>
          <a:bodyPr/>
          <a:lstStyle>
            <a:lvl1pPr>
              <a:defRPr kumimoji="0" b="0">
                <a:latin typeface="Arial" charset="0"/>
              </a:defRPr>
            </a:lvl1pPr>
          </a:lstStyle>
          <a:p>
            <a:pPr>
              <a:defRPr/>
            </a:pPr>
            <a:r>
              <a:rPr lang="zh-CN" altLang="en-US"/>
              <a:t>华南理工大学广州学院</a:t>
            </a:r>
          </a:p>
        </p:txBody>
      </p:sp>
    </p:spTree>
    <p:extLst>
      <p:ext uri="{BB962C8B-B14F-4D97-AF65-F5344CB8AC3E}">
        <p14:creationId xmlns:p14="http://schemas.microsoft.com/office/powerpoint/2010/main" val="147351824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b="0">
                <a:latin typeface="Arial" charset="0"/>
              </a:defRPr>
            </a:lvl1pPr>
          </a:lstStyle>
          <a:p>
            <a:pPr>
              <a:defRPr/>
            </a:pPr>
            <a:fld id="{D530BC08-0F12-49E9-8242-61F3C11ECD2E}" type="datetime2">
              <a:rPr lang="zh-CN" altLang="en-US"/>
              <a:pPr>
                <a:defRPr/>
              </a:pPr>
              <a:t>2016年3月7日</a:t>
            </a:fld>
            <a:endParaRPr lang="en-US" altLang="zh-CN"/>
          </a:p>
        </p:txBody>
      </p:sp>
      <p:sp>
        <p:nvSpPr>
          <p:cNvPr id="5" name="灯片编号占位符 4"/>
          <p:cNvSpPr>
            <a:spLocks noGrp="1"/>
          </p:cNvSpPr>
          <p:nvPr>
            <p:ph type="sldNum" sz="quarter" idx="11"/>
          </p:nvPr>
        </p:nvSpPr>
        <p:spPr/>
        <p:txBody>
          <a:bodyPr/>
          <a:lstStyle>
            <a:lvl1pPr>
              <a:defRPr>
                <a:latin typeface="Arial" charset="0"/>
              </a:defRPr>
            </a:lvl1pPr>
          </a:lstStyle>
          <a:p>
            <a:pPr>
              <a:defRPr/>
            </a:pPr>
            <a:fld id="{29D23F50-AA88-4772-B4BC-C31AF723B878}" type="slidenum">
              <a:rPr lang="en-US" altLang="zh-CN"/>
              <a:pPr>
                <a:defRPr/>
              </a:pPr>
              <a:t>‹#›</a:t>
            </a:fld>
            <a:endParaRPr lang="en-US" altLang="zh-CN"/>
          </a:p>
        </p:txBody>
      </p:sp>
      <p:sp>
        <p:nvSpPr>
          <p:cNvPr id="6" name="页脚占位符 5"/>
          <p:cNvSpPr>
            <a:spLocks noGrp="1"/>
          </p:cNvSpPr>
          <p:nvPr>
            <p:ph type="ftr" sz="quarter" idx="12"/>
          </p:nvPr>
        </p:nvSpPr>
        <p:spPr/>
        <p:txBody>
          <a:bodyPr/>
          <a:lstStyle>
            <a:lvl1pPr>
              <a:defRPr kumimoji="0" b="0">
                <a:latin typeface="Arial" charset="0"/>
              </a:defRPr>
            </a:lvl1pPr>
          </a:lstStyle>
          <a:p>
            <a:pPr>
              <a:defRPr/>
            </a:pPr>
            <a:r>
              <a:rPr lang="zh-CN" altLang="en-US"/>
              <a:t>华南理工大学广州学院</a:t>
            </a:r>
          </a:p>
        </p:txBody>
      </p:sp>
    </p:spTree>
    <p:extLst>
      <p:ext uri="{BB962C8B-B14F-4D97-AF65-F5344CB8AC3E}">
        <p14:creationId xmlns:p14="http://schemas.microsoft.com/office/powerpoint/2010/main" val="113990899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343650" y="228600"/>
            <a:ext cx="2114550" cy="5867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228600"/>
            <a:ext cx="6191250" cy="5867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b="0">
                <a:latin typeface="Arial" charset="0"/>
              </a:defRPr>
            </a:lvl1pPr>
          </a:lstStyle>
          <a:p>
            <a:pPr>
              <a:defRPr/>
            </a:pPr>
            <a:fld id="{6277F025-F7A0-4474-BA56-7A9C1A235813}" type="datetime2">
              <a:rPr lang="zh-CN" altLang="en-US"/>
              <a:pPr>
                <a:defRPr/>
              </a:pPr>
              <a:t>2016年3月7日</a:t>
            </a:fld>
            <a:endParaRPr lang="en-US" altLang="zh-CN"/>
          </a:p>
        </p:txBody>
      </p:sp>
      <p:sp>
        <p:nvSpPr>
          <p:cNvPr id="5" name="灯片编号占位符 4"/>
          <p:cNvSpPr>
            <a:spLocks noGrp="1"/>
          </p:cNvSpPr>
          <p:nvPr>
            <p:ph type="sldNum" sz="quarter" idx="11"/>
          </p:nvPr>
        </p:nvSpPr>
        <p:spPr/>
        <p:txBody>
          <a:bodyPr/>
          <a:lstStyle>
            <a:lvl1pPr>
              <a:defRPr>
                <a:latin typeface="Arial" charset="0"/>
              </a:defRPr>
            </a:lvl1pPr>
          </a:lstStyle>
          <a:p>
            <a:pPr>
              <a:defRPr/>
            </a:pPr>
            <a:fld id="{AD3C9B51-D1E3-40DB-9D68-B0F7BA1AC7C7}" type="slidenum">
              <a:rPr lang="en-US" altLang="zh-CN"/>
              <a:pPr>
                <a:defRPr/>
              </a:pPr>
              <a:t>‹#›</a:t>
            </a:fld>
            <a:endParaRPr lang="en-US" altLang="zh-CN"/>
          </a:p>
        </p:txBody>
      </p:sp>
      <p:sp>
        <p:nvSpPr>
          <p:cNvPr id="6" name="页脚占位符 5"/>
          <p:cNvSpPr>
            <a:spLocks noGrp="1"/>
          </p:cNvSpPr>
          <p:nvPr>
            <p:ph type="ftr" sz="quarter" idx="12"/>
          </p:nvPr>
        </p:nvSpPr>
        <p:spPr/>
        <p:txBody>
          <a:bodyPr/>
          <a:lstStyle>
            <a:lvl1pPr>
              <a:defRPr kumimoji="0" b="0">
                <a:latin typeface="Arial" charset="0"/>
              </a:defRPr>
            </a:lvl1pPr>
          </a:lstStyle>
          <a:p>
            <a:pPr>
              <a:defRPr/>
            </a:pPr>
            <a:r>
              <a:rPr lang="zh-CN" altLang="en-US"/>
              <a:t>华南理工大学广州学院</a:t>
            </a:r>
          </a:p>
        </p:txBody>
      </p:sp>
    </p:spTree>
    <p:extLst>
      <p:ext uri="{BB962C8B-B14F-4D97-AF65-F5344CB8AC3E}">
        <p14:creationId xmlns:p14="http://schemas.microsoft.com/office/powerpoint/2010/main" val="5240217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6" name="Rectangle 12"/>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7" name="Rectangle 13"/>
          <p:cNvSpPr>
            <a:spLocks noGrp="1" noChangeArrowheads="1"/>
          </p:cNvSpPr>
          <p:nvPr>
            <p:ph type="sldNum" sz="quarter" idx="12"/>
          </p:nvPr>
        </p:nvSpPr>
        <p:spPr>
          <a:ln/>
        </p:spPr>
        <p:txBody>
          <a:bodyPr/>
          <a:lstStyle>
            <a:lvl1pPr>
              <a:defRPr/>
            </a:lvl1pPr>
          </a:lstStyle>
          <a:p>
            <a:pPr>
              <a:defRPr/>
            </a:pPr>
            <a:fld id="{94C4B7E2-47C1-4259-9FEC-BAF4754730C9}" type="slidenum">
              <a:rPr lang="en-US" altLang="zh-CN"/>
              <a:pPr>
                <a:defRPr/>
              </a:pPr>
              <a:t>‹#›</a:t>
            </a:fld>
            <a:endParaRPr lang="en-US" altLang="zh-CN"/>
          </a:p>
        </p:txBody>
      </p:sp>
    </p:spTree>
    <p:extLst>
      <p:ext uri="{BB962C8B-B14F-4D97-AF65-F5344CB8AC3E}">
        <p14:creationId xmlns:p14="http://schemas.microsoft.com/office/powerpoint/2010/main" val="16004512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6" name="Rectangle 12"/>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7" name="Rectangle 13"/>
          <p:cNvSpPr>
            <a:spLocks noGrp="1" noChangeArrowheads="1"/>
          </p:cNvSpPr>
          <p:nvPr>
            <p:ph type="sldNum" sz="quarter" idx="12"/>
          </p:nvPr>
        </p:nvSpPr>
        <p:spPr>
          <a:ln/>
        </p:spPr>
        <p:txBody>
          <a:bodyPr/>
          <a:lstStyle>
            <a:lvl1pPr>
              <a:defRPr/>
            </a:lvl1pPr>
          </a:lstStyle>
          <a:p>
            <a:pPr>
              <a:defRPr/>
            </a:pPr>
            <a:fld id="{4B0B09CA-61A2-45D5-93FA-9FC02AAC00AC}" type="slidenum">
              <a:rPr lang="en-US" altLang="zh-CN"/>
              <a:pPr>
                <a:defRPr/>
              </a:pPr>
              <a:t>‹#›</a:t>
            </a:fld>
            <a:endParaRPr lang="en-US" altLang="zh-CN"/>
          </a:p>
        </p:txBody>
      </p:sp>
    </p:spTree>
    <p:extLst>
      <p:ext uri="{BB962C8B-B14F-4D97-AF65-F5344CB8AC3E}">
        <p14:creationId xmlns:p14="http://schemas.microsoft.com/office/powerpoint/2010/main" val="3678196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18" Type="http://schemas.openxmlformats.org/officeDocument/2006/relationships/image" Target="../media/image7.pn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image" Target="../media/image6.png"/><Relationship Id="rId2" Type="http://schemas.openxmlformats.org/officeDocument/2006/relationships/slideLayout" Target="../slideLayouts/slideLayout16.xml"/><Relationship Id="rId16" Type="http://schemas.openxmlformats.org/officeDocument/2006/relationships/image" Target="../media/image5.pn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4.pn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image" Target="../media/image2.jpeg"/><Relationship Id="rId2" Type="http://schemas.openxmlformats.org/officeDocument/2006/relationships/slideLayout" Target="../slideLayouts/slideLayout28.xml"/><Relationship Id="rId16" Type="http://schemas.openxmlformats.org/officeDocument/2006/relationships/image" Target="../media/image1.jpeg"/><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theme" Target="../theme/theme3.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image" Target="../media/image3.png"/><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theme" Target="../theme/theme4.xml"/><Relationship Id="rId17" Type="http://schemas.openxmlformats.org/officeDocument/2006/relationships/image" Target="../media/image7.png"/><Relationship Id="rId2" Type="http://schemas.openxmlformats.org/officeDocument/2006/relationships/slideLayout" Target="../slideLayouts/slideLayout42.xml"/><Relationship Id="rId16" Type="http://schemas.openxmlformats.org/officeDocument/2006/relationships/image" Target="../media/image6.png"/><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image" Target="../media/image5.png"/><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image" Target="../media/image4.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image" Target="../media/image2.jpeg"/><Relationship Id="rId2" Type="http://schemas.openxmlformats.org/officeDocument/2006/relationships/slideLayout" Target="../slideLayouts/slideLayout53.xml"/><Relationship Id="rId16" Type="http://schemas.openxmlformats.org/officeDocument/2006/relationships/image" Target="../media/image1.jpeg"/><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theme" Target="../theme/theme5.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image" Target="../media/image3.png"/><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theme" Target="../theme/theme6.xml"/><Relationship Id="rId17" Type="http://schemas.openxmlformats.org/officeDocument/2006/relationships/image" Target="../media/image7.png"/><Relationship Id="rId2" Type="http://schemas.openxmlformats.org/officeDocument/2006/relationships/slideLayout" Target="../slideLayouts/slideLayout67.xml"/><Relationship Id="rId16" Type="http://schemas.openxmlformats.org/officeDocument/2006/relationships/image" Target="../media/image6.png"/><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image" Target="../media/image5.png"/><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descr="a1"/>
          <p:cNvSpPr>
            <a:spLocks noChangeArrowheads="1"/>
          </p:cNvSpPr>
          <p:nvPr/>
        </p:nvSpPr>
        <p:spPr bwMode="gray">
          <a:xfrm>
            <a:off x="592138" y="0"/>
            <a:ext cx="2066925" cy="838200"/>
          </a:xfrm>
          <a:prstGeom prst="rect">
            <a:avLst/>
          </a:prstGeom>
          <a:blipFill dpi="0" rotWithShape="1">
            <a:blip r:embed="rId1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027" name="Rectangle 3"/>
          <p:cNvSpPr>
            <a:spLocks noChangeArrowheads="1"/>
          </p:cNvSpPr>
          <p:nvPr/>
        </p:nvSpPr>
        <p:spPr bwMode="gray">
          <a:xfrm>
            <a:off x="2730500" y="0"/>
            <a:ext cx="2138363" cy="8382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028" name="Rectangle 4" descr="a2"/>
          <p:cNvSpPr>
            <a:spLocks noChangeArrowheads="1"/>
          </p:cNvSpPr>
          <p:nvPr/>
        </p:nvSpPr>
        <p:spPr bwMode="gray">
          <a:xfrm>
            <a:off x="4938713" y="0"/>
            <a:ext cx="2066925" cy="838200"/>
          </a:xfrm>
          <a:prstGeom prst="rect">
            <a:avLst/>
          </a:prstGeom>
          <a:blipFill dpi="0" rotWithShape="1">
            <a:blip r:embed="rId1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029" name="Rectangle 5"/>
          <p:cNvSpPr>
            <a:spLocks noChangeArrowheads="1"/>
          </p:cNvSpPr>
          <p:nvPr/>
        </p:nvSpPr>
        <p:spPr bwMode="gray">
          <a:xfrm>
            <a:off x="7077075" y="0"/>
            <a:ext cx="2066925" cy="8382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030" name="Rectangle 6"/>
          <p:cNvSpPr>
            <a:spLocks noChangeArrowheads="1"/>
          </p:cNvSpPr>
          <p:nvPr/>
        </p:nvSpPr>
        <p:spPr bwMode="gray">
          <a:xfrm>
            <a:off x="457200" y="6477000"/>
            <a:ext cx="8686800" cy="3810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nvGrpSpPr>
          <p:cNvPr id="1031" name="Group 7"/>
          <p:cNvGrpSpPr>
            <a:grpSpLocks/>
          </p:cNvGrpSpPr>
          <p:nvPr/>
        </p:nvGrpSpPr>
        <p:grpSpPr bwMode="auto">
          <a:xfrm>
            <a:off x="0" y="685800"/>
            <a:ext cx="9144000" cy="609600"/>
            <a:chOff x="0" y="432"/>
            <a:chExt cx="5760" cy="384"/>
          </a:xfrm>
        </p:grpSpPr>
        <p:sp>
          <p:nvSpPr>
            <p:cNvPr id="1037" name="Rectangle 8"/>
            <p:cNvSpPr>
              <a:spLocks noChangeArrowheads="1"/>
            </p:cNvSpPr>
            <p:nvPr userDrawn="1"/>
          </p:nvSpPr>
          <p:spPr bwMode="gray">
            <a:xfrm>
              <a:off x="0" y="432"/>
              <a:ext cx="5760" cy="9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038" name="Rectangle 9"/>
            <p:cNvSpPr>
              <a:spLocks noChangeArrowheads="1"/>
            </p:cNvSpPr>
            <p:nvPr userDrawn="1"/>
          </p:nvSpPr>
          <p:spPr bwMode="gray">
            <a:xfrm>
              <a:off x="362" y="432"/>
              <a:ext cx="5398" cy="38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1032" name="Rectangle 10"/>
          <p:cNvSpPr>
            <a:spLocks noGrp="1" noChangeArrowheads="1"/>
          </p:cNvSpPr>
          <p:nvPr>
            <p:ph type="body" idx="1"/>
          </p:nvPr>
        </p:nvSpPr>
        <p:spPr bwMode="auto">
          <a:xfrm>
            <a:off x="457200" y="1419225"/>
            <a:ext cx="8229600" cy="487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1275" name="Rectangle 11"/>
          <p:cNvSpPr>
            <a:spLocks noGrp="1" noChangeArrowheads="1"/>
          </p:cNvSpPr>
          <p:nvPr>
            <p:ph type="dt" sz="half" idx="2"/>
          </p:nvPr>
        </p:nvSpPr>
        <p:spPr bwMode="auto">
          <a:xfrm>
            <a:off x="457200" y="6461125"/>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ffectLst>
                  <a:outerShdw blurRad="38100" dist="38100" dir="2700000" algn="tl">
                    <a:srgbClr val="C0C0C0"/>
                  </a:outerShdw>
                </a:effectLst>
                <a:latin typeface="+mj-lt"/>
                <a:ea typeface="宋体" pitchFamily="2" charset="-122"/>
              </a:defRPr>
            </a:lvl1pPr>
          </a:lstStyle>
          <a:p>
            <a:pPr>
              <a:defRPr/>
            </a:pPr>
            <a:r>
              <a:rPr lang="en-US" altLang="zh-CN"/>
              <a:t>www.themegallery.com</a:t>
            </a:r>
          </a:p>
        </p:txBody>
      </p:sp>
      <p:sp>
        <p:nvSpPr>
          <p:cNvPr id="11276" name="Rectangle 12"/>
          <p:cNvSpPr>
            <a:spLocks noGrp="1" noChangeArrowheads="1"/>
          </p:cNvSpPr>
          <p:nvPr>
            <p:ph type="ftr" sz="quarter" idx="3"/>
          </p:nvPr>
        </p:nvSpPr>
        <p:spPr bwMode="auto">
          <a:xfrm>
            <a:off x="5867400" y="6477000"/>
            <a:ext cx="2895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ffectLst>
                  <a:outerShdw blurRad="38100" dist="38100" dir="2700000" algn="tl">
                    <a:srgbClr val="C0C0C0"/>
                  </a:outerShdw>
                </a:effectLst>
                <a:latin typeface="+mj-lt"/>
                <a:ea typeface="宋体" pitchFamily="2" charset="-122"/>
              </a:defRPr>
            </a:lvl1pPr>
          </a:lstStyle>
          <a:p>
            <a:pPr>
              <a:defRPr/>
            </a:pPr>
            <a:r>
              <a:rPr lang="en-US" altLang="zh-CN"/>
              <a:t>Company Logo</a:t>
            </a:r>
          </a:p>
        </p:txBody>
      </p:sp>
      <p:sp>
        <p:nvSpPr>
          <p:cNvPr id="11277" name="Rectangle 13"/>
          <p:cNvSpPr>
            <a:spLocks noGrp="1" noChangeArrowheads="1"/>
          </p:cNvSpPr>
          <p:nvPr>
            <p:ph type="sldNum" sz="quarter" idx="4"/>
          </p:nvPr>
        </p:nvSpPr>
        <p:spPr bwMode="auto">
          <a:xfrm>
            <a:off x="3124200" y="6477000"/>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a:effectLst>
                  <a:outerShdw blurRad="38100" dist="38100" dir="2700000" algn="tl">
                    <a:srgbClr val="C0C0C0"/>
                  </a:outerShdw>
                </a:effectLst>
                <a:latin typeface="Verdana" pitchFamily="34" charset="0"/>
              </a:defRPr>
            </a:lvl1pPr>
          </a:lstStyle>
          <a:p>
            <a:pPr>
              <a:defRPr/>
            </a:pPr>
            <a:fld id="{8BC2D4BB-B608-4E67-8A22-027BB38842EB}" type="slidenum">
              <a:rPr lang="en-US" altLang="zh-CN"/>
              <a:pPr>
                <a:defRPr/>
              </a:pPr>
              <a:t>‹#›</a:t>
            </a:fld>
            <a:endParaRPr lang="en-US" altLang="zh-CN"/>
          </a:p>
        </p:txBody>
      </p:sp>
      <p:sp>
        <p:nvSpPr>
          <p:cNvPr id="1036" name="Rectangle 14"/>
          <p:cNvSpPr>
            <a:spLocks noGrp="1" noChangeArrowheads="1"/>
          </p:cNvSpPr>
          <p:nvPr>
            <p:ph type="title"/>
          </p:nvPr>
        </p:nvSpPr>
        <p:spPr bwMode="white">
          <a:xfrm>
            <a:off x="733425" y="731838"/>
            <a:ext cx="780097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Tree>
  </p:cSld>
  <p:clrMap bg1="lt1" tx1="dk1" bg2="lt2" tx2="dk2" accent1="accent1" accent2="accent2" accent3="accent3" accent4="accent4" accent5="accent5" accent6="accent6" hlink="hlink" folHlink="folHlink"/>
  <p:sldLayoutIdLst>
    <p:sldLayoutId id="214748482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 id="2147484791" r:id="rId12"/>
    <p:sldLayoutId id="2147484792" r:id="rId13"/>
    <p:sldLayoutId id="2147484793" r:id="rId14"/>
  </p:sldLayoutIdLst>
  <p:timing>
    <p:tnLst>
      <p:par>
        <p:cTn id="1" dur="indefinite" restart="never" nodeType="tmRoot"/>
      </p:par>
    </p:tnLst>
  </p:timing>
  <p:hf hdr="0" ftr="0" dt="0"/>
  <p:txStyles>
    <p:titleStyle>
      <a:lvl1pPr algn="l" rtl="0" eaLnBrk="0" fontAlgn="base" hangingPunct="0">
        <a:spcBef>
          <a:spcPct val="0"/>
        </a:spcBef>
        <a:spcAft>
          <a:spcPct val="0"/>
        </a:spcAft>
        <a:defRPr sz="3200" b="1">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Franklin Gothic Medium" pitchFamily="34" charset="0"/>
          <a:ea typeface="微软雅黑" pitchFamily="34" charset="-122"/>
        </a:defRPr>
      </a:lvl2pPr>
      <a:lvl3pPr algn="l" rtl="0" eaLnBrk="0" fontAlgn="base" hangingPunct="0">
        <a:spcBef>
          <a:spcPct val="0"/>
        </a:spcBef>
        <a:spcAft>
          <a:spcPct val="0"/>
        </a:spcAft>
        <a:defRPr sz="3200" b="1">
          <a:solidFill>
            <a:schemeClr val="bg1"/>
          </a:solidFill>
          <a:latin typeface="Franklin Gothic Medium" pitchFamily="34" charset="0"/>
          <a:ea typeface="微软雅黑" pitchFamily="34" charset="-122"/>
        </a:defRPr>
      </a:lvl3pPr>
      <a:lvl4pPr algn="l" rtl="0" eaLnBrk="0" fontAlgn="base" hangingPunct="0">
        <a:spcBef>
          <a:spcPct val="0"/>
        </a:spcBef>
        <a:spcAft>
          <a:spcPct val="0"/>
        </a:spcAft>
        <a:defRPr sz="3200" b="1">
          <a:solidFill>
            <a:schemeClr val="bg1"/>
          </a:solidFill>
          <a:latin typeface="Franklin Gothic Medium" pitchFamily="34" charset="0"/>
          <a:ea typeface="微软雅黑" pitchFamily="34" charset="-122"/>
        </a:defRPr>
      </a:lvl4pPr>
      <a:lvl5pPr algn="l" rtl="0" eaLnBrk="0" fontAlgn="base" hangingPunct="0">
        <a:spcBef>
          <a:spcPct val="0"/>
        </a:spcBef>
        <a:spcAft>
          <a:spcPct val="0"/>
        </a:spcAft>
        <a:defRPr sz="3200" b="1">
          <a:solidFill>
            <a:schemeClr val="bg1"/>
          </a:solidFill>
          <a:latin typeface="Franklin Gothic Medium" pitchFamily="34" charset="0"/>
          <a:ea typeface="微软雅黑" pitchFamily="34" charset="-122"/>
        </a:defRPr>
      </a:lvl5pPr>
      <a:lvl6pPr marL="457200" algn="l" rtl="0" fontAlgn="base">
        <a:spcBef>
          <a:spcPct val="0"/>
        </a:spcBef>
        <a:spcAft>
          <a:spcPct val="0"/>
        </a:spcAft>
        <a:defRPr sz="3200" b="1">
          <a:solidFill>
            <a:schemeClr val="bg1"/>
          </a:solidFill>
          <a:latin typeface="Verdana" pitchFamily="34" charset="0"/>
        </a:defRPr>
      </a:lvl6pPr>
      <a:lvl7pPr marL="914400" algn="l" rtl="0" fontAlgn="base">
        <a:spcBef>
          <a:spcPct val="0"/>
        </a:spcBef>
        <a:spcAft>
          <a:spcPct val="0"/>
        </a:spcAft>
        <a:defRPr sz="3200" b="1">
          <a:solidFill>
            <a:schemeClr val="bg1"/>
          </a:solidFill>
          <a:latin typeface="Verdana" pitchFamily="34" charset="0"/>
        </a:defRPr>
      </a:lvl7pPr>
      <a:lvl8pPr marL="1371600" algn="l" rtl="0" fontAlgn="base">
        <a:spcBef>
          <a:spcPct val="0"/>
        </a:spcBef>
        <a:spcAft>
          <a:spcPct val="0"/>
        </a:spcAft>
        <a:defRPr sz="3200" b="1">
          <a:solidFill>
            <a:schemeClr val="bg1"/>
          </a:solidFill>
          <a:latin typeface="Verdana" pitchFamily="34" charset="0"/>
        </a:defRPr>
      </a:lvl8pPr>
      <a:lvl9pPr marL="1828800" algn="l" rtl="0" fontAlgn="base">
        <a:spcBef>
          <a:spcPct val="0"/>
        </a:spcBef>
        <a:spcAft>
          <a:spcPct val="0"/>
        </a:spcAft>
        <a:defRPr sz="3200" b="1">
          <a:solidFill>
            <a:schemeClr val="bg1"/>
          </a:solidFill>
          <a:latin typeface="Verdana" pitchFamily="34" charset="0"/>
        </a:defRPr>
      </a:lvl9pPr>
    </p:titleStyle>
    <p:bodyStyle>
      <a:lvl1pPr marL="342900" indent="-342900" algn="l" rtl="0" eaLnBrk="0" fontAlgn="base" hangingPunct="0">
        <a:spcBef>
          <a:spcPct val="20000"/>
        </a:spcBef>
        <a:spcAft>
          <a:spcPct val="0"/>
        </a:spcAft>
        <a:buClr>
          <a:schemeClr val="hlink"/>
        </a:buClr>
        <a:buFont typeface="Wingdings"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n-lt"/>
          <a:ea typeface="黑体" pitchFamily="49" charset="-122"/>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ea typeface="黑体" pitchFamily="49" charset="-122"/>
        </a:defRPr>
      </a:lvl3pPr>
      <a:lvl4pPr marL="1600200" indent="-228600" algn="l" rtl="0" eaLnBrk="0" fontAlgn="base" hangingPunct="0">
        <a:spcBef>
          <a:spcPct val="20000"/>
        </a:spcBef>
        <a:spcAft>
          <a:spcPct val="0"/>
        </a:spcAft>
        <a:buChar char="–"/>
        <a:defRPr sz="2000">
          <a:solidFill>
            <a:schemeClr val="tx1"/>
          </a:solidFill>
          <a:latin typeface="+mn-lt"/>
          <a:ea typeface="黑体" pitchFamily="49" charset="-122"/>
        </a:defRPr>
      </a:lvl4pPr>
      <a:lvl5pPr marL="2057400" indent="-228600" algn="l" rtl="0" eaLnBrk="0" fontAlgn="base" hangingPunct="0">
        <a:spcBef>
          <a:spcPct val="20000"/>
        </a:spcBef>
        <a:spcAft>
          <a:spcPct val="0"/>
        </a:spcAft>
        <a:buChar char="»"/>
        <a:defRPr sz="2000">
          <a:solidFill>
            <a:schemeClr val="tx1"/>
          </a:solidFill>
          <a:latin typeface="+mn-lt"/>
          <a:ea typeface="黑体" pitchFamily="49" charset="-122"/>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CCFFFF"/>
            </a:gs>
            <a:gs pos="100000">
              <a:srgbClr val="F5FFFF"/>
            </a:gs>
          </a:gsLst>
          <a:lin ang="5400000" scaled="1"/>
        </a:gradFill>
        <a:effectLst/>
      </p:bgPr>
    </p:bg>
    <p:spTree>
      <p:nvGrpSpPr>
        <p:cNvPr id="1" name=""/>
        <p:cNvGrpSpPr/>
        <p:nvPr/>
      </p:nvGrpSpPr>
      <p:grpSpPr>
        <a:xfrm>
          <a:off x="0" y="0"/>
          <a:ext cx="0" cy="0"/>
          <a:chOff x="0" y="0"/>
          <a:chExt cx="0" cy="0"/>
        </a:xfrm>
      </p:grpSpPr>
      <p:sp>
        <p:nvSpPr>
          <p:cNvPr id="2050" name="Rectangle 29"/>
          <p:cNvSpPr>
            <a:spLocks noGrp="1" noChangeArrowheads="1"/>
          </p:cNvSpPr>
          <p:nvPr>
            <p:ph type="title"/>
          </p:nvPr>
        </p:nvSpPr>
        <p:spPr bwMode="auto">
          <a:xfrm>
            <a:off x="0" y="228600"/>
            <a:ext cx="5029200" cy="457200"/>
          </a:xfrm>
          <a:prstGeom prst="rect">
            <a:avLst/>
          </a:prstGeom>
          <a:gradFill rotWithShape="0">
            <a:gsLst>
              <a:gs pos="0">
                <a:srgbClr val="5994FF"/>
              </a:gs>
              <a:gs pos="100000">
                <a:srgbClr val="CC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2051" name="Rectangle 30"/>
          <p:cNvSpPr>
            <a:spLocks noGrp="1" noChangeArrowheads="1"/>
          </p:cNvSpPr>
          <p:nvPr>
            <p:ph type="body" idx="1"/>
          </p:nvPr>
        </p:nvSpPr>
        <p:spPr bwMode="auto">
          <a:xfrm>
            <a:off x="685800" y="9906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83999" name="Rectangle 31"/>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kumimoji="0" sz="1400" b="1">
                <a:solidFill>
                  <a:srgbClr val="08080C"/>
                </a:solidFill>
                <a:latin typeface="Times New Roman" pitchFamily="18" charset="0"/>
              </a:defRPr>
            </a:lvl1pPr>
          </a:lstStyle>
          <a:p>
            <a:pPr>
              <a:defRPr/>
            </a:pPr>
            <a:fld id="{F17D04BE-07A1-464A-9E74-E8150BDB5A67}" type="datetime2">
              <a:rPr lang="zh-CN" altLang="en-US"/>
              <a:pPr>
                <a:defRPr/>
              </a:pPr>
              <a:t>2016年3月7日</a:t>
            </a:fld>
            <a:endParaRPr lang="en-US" altLang="zh-CN"/>
          </a:p>
        </p:txBody>
      </p:sp>
      <p:sp>
        <p:nvSpPr>
          <p:cNvPr id="84001" name="Rectangle 33"/>
          <p:cNvSpPr>
            <a:spLocks noGrp="1" noChangeArrowheads="1"/>
          </p:cNvSpPr>
          <p:nvPr>
            <p:ph type="sldNum" sz="quarter" idx="4"/>
          </p:nvPr>
        </p:nvSpPr>
        <p:spPr bwMode="auto">
          <a:xfrm>
            <a:off x="65532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kumimoji="0" sz="1400">
                <a:solidFill>
                  <a:srgbClr val="08080C"/>
                </a:solidFill>
                <a:latin typeface="Times New Roman" pitchFamily="18" charset="0"/>
              </a:defRPr>
            </a:lvl1pPr>
          </a:lstStyle>
          <a:p>
            <a:pPr>
              <a:defRPr/>
            </a:pPr>
            <a:fld id="{8D5659C2-931B-4AE7-8A08-6E09B94E0840}" type="slidenum">
              <a:rPr lang="en-US" altLang="zh-CN"/>
              <a:pPr>
                <a:defRPr/>
              </a:pPr>
              <a:t>‹#›</a:t>
            </a:fld>
            <a:endParaRPr lang="en-US" altLang="zh-CN"/>
          </a:p>
        </p:txBody>
      </p:sp>
      <p:sp>
        <p:nvSpPr>
          <p:cNvPr id="2054" name="Rectangle 34"/>
          <p:cNvSpPr>
            <a:spLocks noChangeArrowheads="1"/>
          </p:cNvSpPr>
          <p:nvPr userDrawn="1"/>
        </p:nvSpPr>
        <p:spPr bwMode="auto">
          <a:xfrm>
            <a:off x="6781800" y="228600"/>
            <a:ext cx="2362200" cy="457200"/>
          </a:xfrm>
          <a:prstGeom prst="rect">
            <a:avLst/>
          </a:prstGeom>
          <a:noFill/>
          <a:ln>
            <a:noFill/>
          </a:ln>
          <a:effectLst>
            <a:outerShdw dist="35921" dir="2700000" algn="ctr" rotWithShape="0">
              <a:srgbClr val="808080"/>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075" tIns="46038" rIns="92075" bIns="46038" anchor="ctr"/>
          <a:lstStyle/>
          <a:p>
            <a:pPr eaLnBrk="0" hangingPunct="0">
              <a:lnSpc>
                <a:spcPct val="70000"/>
              </a:lnSpc>
            </a:pPr>
            <a:r>
              <a:rPr kumimoji="1" lang="zh-CN" altLang="en-US" sz="2400" b="1">
                <a:solidFill>
                  <a:srgbClr val="990000"/>
                </a:solidFill>
                <a:latin typeface="华文行楷" pitchFamily="2" charset="-122"/>
                <a:ea typeface="华文行楷" pitchFamily="2" charset="-122"/>
              </a:rPr>
              <a:t>计算机组成原理</a:t>
            </a:r>
          </a:p>
        </p:txBody>
      </p:sp>
      <p:sp>
        <p:nvSpPr>
          <p:cNvPr id="84003" name="Rectangle 35"/>
          <p:cNvSpPr>
            <a:spLocks noGrp="1" noChangeArrowheads="1"/>
          </p:cNvSpPr>
          <p:nvPr>
            <p:ph type="ftr" sz="quarter" idx="3"/>
          </p:nvPr>
        </p:nvSpPr>
        <p:spPr bwMode="auto">
          <a:xfrm>
            <a:off x="32004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kumimoji="1" sz="1800" b="1">
                <a:solidFill>
                  <a:srgbClr val="663300"/>
                </a:solidFill>
                <a:latin typeface="Times New Roman" pitchFamily="18" charset="0"/>
                <a:ea typeface="隶书体" pitchFamily="49" charset="-122"/>
              </a:defRPr>
            </a:lvl1pPr>
          </a:lstStyle>
          <a:p>
            <a:pPr>
              <a:defRPr/>
            </a:pPr>
            <a:r>
              <a:rPr lang="zh-CN" altLang="en-US"/>
              <a:t>华南理工大学广州学院</a:t>
            </a:r>
          </a:p>
        </p:txBody>
      </p:sp>
      <p:sp>
        <p:nvSpPr>
          <p:cNvPr id="2056" name="Line 37"/>
          <p:cNvSpPr>
            <a:spLocks noChangeShapeType="1"/>
          </p:cNvSpPr>
          <p:nvPr userDrawn="1"/>
        </p:nvSpPr>
        <p:spPr bwMode="auto">
          <a:xfrm>
            <a:off x="0" y="838200"/>
            <a:ext cx="9144000" cy="0"/>
          </a:xfrm>
          <a:prstGeom prst="line">
            <a:avLst/>
          </a:prstGeom>
          <a:noFill/>
          <a:ln w="57150" cap="sq">
            <a:solidFill>
              <a:srgbClr val="3333FF"/>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57" name="Line 38"/>
          <p:cNvSpPr>
            <a:spLocks noChangeShapeType="1"/>
          </p:cNvSpPr>
          <p:nvPr userDrawn="1"/>
        </p:nvSpPr>
        <p:spPr bwMode="auto">
          <a:xfrm>
            <a:off x="0" y="6248400"/>
            <a:ext cx="9144000" cy="0"/>
          </a:xfrm>
          <a:prstGeom prst="line">
            <a:avLst/>
          </a:prstGeom>
          <a:noFill/>
          <a:ln w="57150" cap="sq">
            <a:solidFill>
              <a:srgbClr val="3333FF"/>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2058" name="Group 39"/>
          <p:cNvGrpSpPr>
            <a:grpSpLocks/>
          </p:cNvGrpSpPr>
          <p:nvPr userDrawn="1"/>
        </p:nvGrpSpPr>
        <p:grpSpPr bwMode="auto">
          <a:xfrm>
            <a:off x="6781800" y="4724400"/>
            <a:ext cx="2033588" cy="1219200"/>
            <a:chOff x="4368" y="3312"/>
            <a:chExt cx="1281" cy="768"/>
          </a:xfrm>
        </p:grpSpPr>
        <p:sp>
          <p:nvSpPr>
            <p:cNvPr id="84008" name="AutoShape 40"/>
            <p:cNvSpPr>
              <a:spLocks noChangeArrowheads="1"/>
            </p:cNvSpPr>
            <p:nvPr/>
          </p:nvSpPr>
          <p:spPr bwMode="auto">
            <a:xfrm rot="20940000">
              <a:off x="4368" y="3729"/>
              <a:ext cx="288" cy="288"/>
            </a:xfrm>
            <a:prstGeom prst="star5">
              <a:avLst/>
            </a:prstGeom>
            <a:gradFill rotWithShape="0">
              <a:gsLst>
                <a:gs pos="0">
                  <a:srgbClr val="FFFF00"/>
                </a:gs>
                <a:gs pos="100000">
                  <a:srgbClr val="FFFF00">
                    <a:gamma/>
                    <a:tint val="8627"/>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spcBef>
                  <a:spcPct val="50000"/>
                </a:spcBef>
                <a:defRPr/>
              </a:pPr>
              <a:endParaRPr kumimoji="1" lang="zh-CN" altLang="zh-CN" sz="2400">
                <a:solidFill>
                  <a:srgbClr val="FF0000"/>
                </a:solidFill>
                <a:latin typeface="Times New Roman" pitchFamily="18" charset="0"/>
                <a:ea typeface="宋体" pitchFamily="2" charset="-122"/>
              </a:endParaRPr>
            </a:p>
          </p:txBody>
        </p:sp>
        <p:sp>
          <p:nvSpPr>
            <p:cNvPr id="84009" name="AutoShape 41"/>
            <p:cNvSpPr>
              <a:spLocks noChangeArrowheads="1"/>
            </p:cNvSpPr>
            <p:nvPr/>
          </p:nvSpPr>
          <p:spPr bwMode="auto">
            <a:xfrm>
              <a:off x="4845" y="3372"/>
              <a:ext cx="264" cy="264"/>
            </a:xfrm>
            <a:prstGeom prst="star5">
              <a:avLst/>
            </a:prstGeom>
            <a:gradFill rotWithShape="0">
              <a:gsLst>
                <a:gs pos="0">
                  <a:srgbClr val="FFFF00"/>
                </a:gs>
                <a:gs pos="100000">
                  <a:srgbClr val="FFFF00">
                    <a:gamma/>
                    <a:tint val="8627"/>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spcBef>
                  <a:spcPct val="50000"/>
                </a:spcBef>
                <a:defRPr/>
              </a:pPr>
              <a:endParaRPr kumimoji="1" lang="zh-CN" altLang="zh-CN" sz="2400">
                <a:solidFill>
                  <a:srgbClr val="FF0000"/>
                </a:solidFill>
                <a:latin typeface="Times New Roman" pitchFamily="18" charset="0"/>
                <a:ea typeface="宋体" pitchFamily="2" charset="-122"/>
              </a:endParaRPr>
            </a:p>
          </p:txBody>
        </p:sp>
        <p:sp>
          <p:nvSpPr>
            <p:cNvPr id="84010" name="AutoShape 42"/>
            <p:cNvSpPr>
              <a:spLocks noChangeArrowheads="1"/>
            </p:cNvSpPr>
            <p:nvPr/>
          </p:nvSpPr>
          <p:spPr bwMode="auto">
            <a:xfrm rot="1320000">
              <a:off x="5217" y="3312"/>
              <a:ext cx="384" cy="384"/>
            </a:xfrm>
            <a:prstGeom prst="star5">
              <a:avLst/>
            </a:prstGeom>
            <a:gradFill rotWithShape="0">
              <a:gsLst>
                <a:gs pos="0">
                  <a:srgbClr val="FFFF00"/>
                </a:gs>
                <a:gs pos="100000">
                  <a:srgbClr val="FFFF00">
                    <a:gamma/>
                    <a:tint val="8627"/>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spcBef>
                  <a:spcPct val="50000"/>
                </a:spcBef>
                <a:defRPr/>
              </a:pPr>
              <a:endParaRPr kumimoji="1" lang="zh-CN" altLang="zh-CN" sz="2400">
                <a:solidFill>
                  <a:srgbClr val="FF0000"/>
                </a:solidFill>
                <a:latin typeface="Times New Roman" pitchFamily="18" charset="0"/>
                <a:ea typeface="宋体" pitchFamily="2" charset="-122"/>
              </a:endParaRPr>
            </a:p>
          </p:txBody>
        </p:sp>
        <p:sp>
          <p:nvSpPr>
            <p:cNvPr id="84011" name="AutoShape 43"/>
            <p:cNvSpPr>
              <a:spLocks noChangeArrowheads="1"/>
            </p:cNvSpPr>
            <p:nvPr/>
          </p:nvSpPr>
          <p:spPr bwMode="auto">
            <a:xfrm rot="20940000">
              <a:off x="4449" y="3792"/>
              <a:ext cx="288" cy="288"/>
            </a:xfrm>
            <a:prstGeom prst="star5">
              <a:avLst/>
            </a:prstGeom>
            <a:gradFill rotWithShape="0">
              <a:gsLst>
                <a:gs pos="0">
                  <a:srgbClr val="FFFF00"/>
                </a:gs>
                <a:gs pos="100000">
                  <a:srgbClr val="FFFF00">
                    <a:gamma/>
                    <a:tint val="8627"/>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spcBef>
                  <a:spcPct val="50000"/>
                </a:spcBef>
                <a:defRPr/>
              </a:pPr>
              <a:endParaRPr kumimoji="1" lang="zh-CN" altLang="zh-CN" sz="2400">
                <a:solidFill>
                  <a:srgbClr val="FF0000"/>
                </a:solidFill>
                <a:latin typeface="Times New Roman" pitchFamily="18" charset="0"/>
                <a:ea typeface="宋体" pitchFamily="2" charset="-122"/>
              </a:endParaRPr>
            </a:p>
          </p:txBody>
        </p:sp>
        <p:sp>
          <p:nvSpPr>
            <p:cNvPr id="84012" name="AutoShape 44"/>
            <p:cNvSpPr>
              <a:spLocks noChangeArrowheads="1"/>
            </p:cNvSpPr>
            <p:nvPr/>
          </p:nvSpPr>
          <p:spPr bwMode="auto">
            <a:xfrm>
              <a:off x="4893" y="3420"/>
              <a:ext cx="264" cy="264"/>
            </a:xfrm>
            <a:prstGeom prst="star5">
              <a:avLst/>
            </a:prstGeom>
            <a:gradFill rotWithShape="0">
              <a:gsLst>
                <a:gs pos="0">
                  <a:srgbClr val="FFFF00"/>
                </a:gs>
                <a:gs pos="100000">
                  <a:srgbClr val="FFFF00">
                    <a:gamma/>
                    <a:tint val="8627"/>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spcBef>
                  <a:spcPct val="50000"/>
                </a:spcBef>
                <a:defRPr/>
              </a:pPr>
              <a:endParaRPr kumimoji="1" lang="zh-CN" altLang="zh-CN" sz="2400">
                <a:solidFill>
                  <a:srgbClr val="FF0000"/>
                </a:solidFill>
                <a:latin typeface="Times New Roman" pitchFamily="18" charset="0"/>
                <a:ea typeface="宋体" pitchFamily="2" charset="-122"/>
              </a:endParaRPr>
            </a:p>
          </p:txBody>
        </p:sp>
        <p:sp>
          <p:nvSpPr>
            <p:cNvPr id="84013" name="AutoShape 45"/>
            <p:cNvSpPr>
              <a:spLocks noChangeArrowheads="1"/>
            </p:cNvSpPr>
            <p:nvPr/>
          </p:nvSpPr>
          <p:spPr bwMode="auto">
            <a:xfrm rot="1320000">
              <a:off x="5265" y="3408"/>
              <a:ext cx="384" cy="384"/>
            </a:xfrm>
            <a:prstGeom prst="star5">
              <a:avLst/>
            </a:prstGeom>
            <a:gradFill rotWithShape="0">
              <a:gsLst>
                <a:gs pos="0">
                  <a:srgbClr val="FFFF00"/>
                </a:gs>
                <a:gs pos="100000">
                  <a:srgbClr val="FFFF00">
                    <a:gamma/>
                    <a:tint val="8627"/>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spcBef>
                  <a:spcPct val="50000"/>
                </a:spcBef>
                <a:defRPr/>
              </a:pPr>
              <a:endParaRPr kumimoji="1" lang="zh-CN" altLang="zh-CN" sz="2400">
                <a:solidFill>
                  <a:srgbClr val="FF0000"/>
                </a:solidFill>
                <a:latin typeface="Times New Roman" pitchFamily="18" charset="0"/>
                <a:ea typeface="宋体" pitchFamily="2" charset="-122"/>
              </a:endParaRPr>
            </a:p>
          </p:txBody>
        </p:sp>
      </p:grpSp>
    </p:spTree>
  </p:cSld>
  <p:clrMap bg1="lt1" tx1="dk1" bg2="lt2" tx2="dk2" accent1="accent1" accent2="accent2" accent3="accent3" accent4="accent4" accent5="accent5" accent6="accent6" hlink="hlink" folHlink="folHlink"/>
  <p:sldLayoutIdLst>
    <p:sldLayoutId id="2147484821" r:id="rId1"/>
    <p:sldLayoutId id="2147484822" r:id="rId2"/>
    <p:sldLayoutId id="2147484823" r:id="rId3"/>
    <p:sldLayoutId id="2147484824" r:id="rId4"/>
    <p:sldLayoutId id="2147484825" r:id="rId5"/>
    <p:sldLayoutId id="2147484826" r:id="rId6"/>
    <p:sldLayoutId id="2147484827" r:id="rId7"/>
    <p:sldLayoutId id="2147484828" r:id="rId8"/>
    <p:sldLayoutId id="2147484829" r:id="rId9"/>
    <p:sldLayoutId id="2147484830" r:id="rId10"/>
    <p:sldLayoutId id="2147484831" r:id="rId11"/>
    <p:sldLayoutId id="2147484832" r:id="rId12"/>
  </p:sldLayoutIdLst>
  <p:hf sldNum="0" hdr="0"/>
  <p:txStyles>
    <p:titleStyle>
      <a:lvl1pPr algn="l" rtl="0" eaLnBrk="0" fontAlgn="base" hangingPunct="0">
        <a:spcBef>
          <a:spcPct val="0"/>
        </a:spcBef>
        <a:spcAft>
          <a:spcPct val="0"/>
        </a:spcAft>
        <a:defRPr kumimoji="1" sz="2800" b="1">
          <a:solidFill>
            <a:srgbClr val="000000"/>
          </a:solidFill>
          <a:latin typeface="+mj-lt"/>
          <a:ea typeface="SimSun" pitchFamily="2" charset="-122"/>
          <a:cs typeface="+mj-cs"/>
        </a:defRPr>
      </a:lvl1pPr>
      <a:lvl2pPr algn="l" rtl="0" eaLnBrk="0" fontAlgn="base" hangingPunct="0">
        <a:spcBef>
          <a:spcPct val="0"/>
        </a:spcBef>
        <a:spcAft>
          <a:spcPct val="0"/>
        </a:spcAft>
        <a:defRPr kumimoji="1" sz="2800" b="1">
          <a:solidFill>
            <a:srgbClr val="000000"/>
          </a:solidFill>
          <a:latin typeface="Tahoma" pitchFamily="34" charset="0"/>
          <a:ea typeface="SimSun" pitchFamily="2" charset="-122"/>
        </a:defRPr>
      </a:lvl2pPr>
      <a:lvl3pPr algn="l" rtl="0" eaLnBrk="0" fontAlgn="base" hangingPunct="0">
        <a:spcBef>
          <a:spcPct val="0"/>
        </a:spcBef>
        <a:spcAft>
          <a:spcPct val="0"/>
        </a:spcAft>
        <a:defRPr kumimoji="1" sz="2800" b="1">
          <a:solidFill>
            <a:srgbClr val="000000"/>
          </a:solidFill>
          <a:latin typeface="Tahoma" pitchFamily="34" charset="0"/>
          <a:ea typeface="SimSun" pitchFamily="2" charset="-122"/>
        </a:defRPr>
      </a:lvl3pPr>
      <a:lvl4pPr algn="l" rtl="0" eaLnBrk="0" fontAlgn="base" hangingPunct="0">
        <a:spcBef>
          <a:spcPct val="0"/>
        </a:spcBef>
        <a:spcAft>
          <a:spcPct val="0"/>
        </a:spcAft>
        <a:defRPr kumimoji="1" sz="2800" b="1">
          <a:solidFill>
            <a:srgbClr val="000000"/>
          </a:solidFill>
          <a:latin typeface="Tahoma" pitchFamily="34" charset="0"/>
          <a:ea typeface="SimSun" pitchFamily="2" charset="-122"/>
        </a:defRPr>
      </a:lvl4pPr>
      <a:lvl5pPr algn="l" rtl="0" eaLnBrk="0" fontAlgn="base" hangingPunct="0">
        <a:spcBef>
          <a:spcPct val="0"/>
        </a:spcBef>
        <a:spcAft>
          <a:spcPct val="0"/>
        </a:spcAft>
        <a:defRPr kumimoji="1" sz="2800" b="1">
          <a:solidFill>
            <a:srgbClr val="000000"/>
          </a:solidFill>
          <a:latin typeface="Tahoma" pitchFamily="34" charset="0"/>
          <a:ea typeface="SimSun" pitchFamily="2" charset="-122"/>
        </a:defRPr>
      </a:lvl5pPr>
      <a:lvl6pPr marL="457200" algn="l" rtl="0" fontAlgn="base">
        <a:spcBef>
          <a:spcPct val="0"/>
        </a:spcBef>
        <a:spcAft>
          <a:spcPct val="0"/>
        </a:spcAft>
        <a:defRPr kumimoji="1" sz="2800" b="1">
          <a:solidFill>
            <a:srgbClr val="000000"/>
          </a:solidFill>
          <a:latin typeface="Tahoma" pitchFamily="34" charset="0"/>
          <a:ea typeface="宋体" pitchFamily="2" charset="-122"/>
        </a:defRPr>
      </a:lvl6pPr>
      <a:lvl7pPr marL="914400" algn="l" rtl="0" fontAlgn="base">
        <a:spcBef>
          <a:spcPct val="0"/>
        </a:spcBef>
        <a:spcAft>
          <a:spcPct val="0"/>
        </a:spcAft>
        <a:defRPr kumimoji="1" sz="2800" b="1">
          <a:solidFill>
            <a:srgbClr val="000000"/>
          </a:solidFill>
          <a:latin typeface="Tahoma" pitchFamily="34" charset="0"/>
          <a:ea typeface="宋体" pitchFamily="2" charset="-122"/>
        </a:defRPr>
      </a:lvl7pPr>
      <a:lvl8pPr marL="1371600" algn="l" rtl="0" fontAlgn="base">
        <a:spcBef>
          <a:spcPct val="0"/>
        </a:spcBef>
        <a:spcAft>
          <a:spcPct val="0"/>
        </a:spcAft>
        <a:defRPr kumimoji="1" sz="2800" b="1">
          <a:solidFill>
            <a:srgbClr val="000000"/>
          </a:solidFill>
          <a:latin typeface="Tahoma" pitchFamily="34" charset="0"/>
          <a:ea typeface="宋体" pitchFamily="2" charset="-122"/>
        </a:defRPr>
      </a:lvl8pPr>
      <a:lvl9pPr marL="1828800" algn="l" rtl="0" fontAlgn="base">
        <a:spcBef>
          <a:spcPct val="0"/>
        </a:spcBef>
        <a:spcAft>
          <a:spcPct val="0"/>
        </a:spcAft>
        <a:defRPr kumimoji="1" sz="2800" b="1">
          <a:solidFill>
            <a:srgbClr val="000000"/>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SzPct val="90000"/>
        <a:buBlip>
          <a:blip r:embed="rId14"/>
        </a:buBlip>
        <a:defRPr kumimoji="1" sz="3200">
          <a:solidFill>
            <a:schemeClr val="tx1"/>
          </a:solidFill>
          <a:latin typeface="+mn-lt"/>
          <a:ea typeface="SimSun" pitchFamily="2" charset="-122"/>
          <a:cs typeface="+mn-cs"/>
        </a:defRPr>
      </a:lvl1pPr>
      <a:lvl2pPr marL="742950" indent="-285750" algn="l" rtl="0" eaLnBrk="0" fontAlgn="base" hangingPunct="0">
        <a:spcBef>
          <a:spcPct val="20000"/>
        </a:spcBef>
        <a:spcAft>
          <a:spcPct val="0"/>
        </a:spcAft>
        <a:buSzPct val="80000"/>
        <a:buBlip>
          <a:blip r:embed="rId15"/>
        </a:buBlip>
        <a:defRPr kumimoji="1" sz="2800">
          <a:solidFill>
            <a:schemeClr val="tx1"/>
          </a:solidFill>
          <a:latin typeface="+mn-lt"/>
          <a:ea typeface="SimSun" pitchFamily="2" charset="-122"/>
        </a:defRPr>
      </a:lvl2pPr>
      <a:lvl3pPr marL="1143000" indent="-228600" algn="l" rtl="0" eaLnBrk="0" fontAlgn="base" hangingPunct="0">
        <a:spcBef>
          <a:spcPct val="20000"/>
        </a:spcBef>
        <a:spcAft>
          <a:spcPct val="0"/>
        </a:spcAft>
        <a:buSzPct val="70000"/>
        <a:buBlip>
          <a:blip r:embed="rId16"/>
        </a:buBlip>
        <a:defRPr kumimoji="1" sz="2400">
          <a:solidFill>
            <a:schemeClr val="tx1"/>
          </a:solidFill>
          <a:latin typeface="+mn-lt"/>
          <a:ea typeface="SimSun" pitchFamily="2" charset="-122"/>
        </a:defRPr>
      </a:lvl3pPr>
      <a:lvl4pPr marL="1600200" indent="-228600" algn="l" rtl="0" eaLnBrk="0" fontAlgn="base" hangingPunct="0">
        <a:spcBef>
          <a:spcPct val="20000"/>
        </a:spcBef>
        <a:spcAft>
          <a:spcPct val="0"/>
        </a:spcAft>
        <a:buSzPct val="70000"/>
        <a:buBlip>
          <a:blip r:embed="rId17"/>
        </a:buBlip>
        <a:defRPr kumimoji="1" sz="2000">
          <a:solidFill>
            <a:schemeClr val="tx1"/>
          </a:solidFill>
          <a:latin typeface="+mn-lt"/>
          <a:ea typeface="SimSun" pitchFamily="2" charset="-122"/>
        </a:defRPr>
      </a:lvl4pPr>
      <a:lvl5pPr marL="2057400" indent="-228600" algn="l" rtl="0" eaLnBrk="0" fontAlgn="base" hangingPunct="0">
        <a:spcBef>
          <a:spcPct val="20000"/>
        </a:spcBef>
        <a:spcAft>
          <a:spcPct val="0"/>
        </a:spcAft>
        <a:buSzPct val="70000"/>
        <a:buBlip>
          <a:blip r:embed="rId18"/>
        </a:buBlip>
        <a:defRPr kumimoji="1" sz="2000">
          <a:solidFill>
            <a:schemeClr val="tx1"/>
          </a:solidFill>
          <a:latin typeface="+mn-lt"/>
          <a:ea typeface="SimSun" pitchFamily="2" charset="-122"/>
        </a:defRPr>
      </a:lvl5pPr>
      <a:lvl6pPr marL="2514600" indent="-228600" algn="l" rtl="0" fontAlgn="base">
        <a:spcBef>
          <a:spcPct val="20000"/>
        </a:spcBef>
        <a:spcAft>
          <a:spcPct val="0"/>
        </a:spcAft>
        <a:buSzPct val="70000"/>
        <a:buBlip>
          <a:blip r:embed="rId18"/>
        </a:buBlip>
        <a:defRPr kumimoji="1" sz="2000">
          <a:solidFill>
            <a:schemeClr val="tx1"/>
          </a:solidFill>
          <a:latin typeface="+mn-lt"/>
          <a:ea typeface="+mn-ea"/>
        </a:defRPr>
      </a:lvl6pPr>
      <a:lvl7pPr marL="2971800" indent="-228600" algn="l" rtl="0" fontAlgn="base">
        <a:spcBef>
          <a:spcPct val="20000"/>
        </a:spcBef>
        <a:spcAft>
          <a:spcPct val="0"/>
        </a:spcAft>
        <a:buSzPct val="70000"/>
        <a:buBlip>
          <a:blip r:embed="rId18"/>
        </a:buBlip>
        <a:defRPr kumimoji="1" sz="2000">
          <a:solidFill>
            <a:schemeClr val="tx1"/>
          </a:solidFill>
          <a:latin typeface="+mn-lt"/>
          <a:ea typeface="+mn-ea"/>
        </a:defRPr>
      </a:lvl7pPr>
      <a:lvl8pPr marL="3429000" indent="-228600" algn="l" rtl="0" fontAlgn="base">
        <a:spcBef>
          <a:spcPct val="20000"/>
        </a:spcBef>
        <a:spcAft>
          <a:spcPct val="0"/>
        </a:spcAft>
        <a:buSzPct val="70000"/>
        <a:buBlip>
          <a:blip r:embed="rId18"/>
        </a:buBlip>
        <a:defRPr kumimoji="1" sz="2000">
          <a:solidFill>
            <a:schemeClr val="tx1"/>
          </a:solidFill>
          <a:latin typeface="+mn-lt"/>
          <a:ea typeface="+mn-ea"/>
        </a:defRPr>
      </a:lvl8pPr>
      <a:lvl9pPr marL="3886200" indent="-228600" algn="l" rtl="0" fontAlgn="base">
        <a:spcBef>
          <a:spcPct val="20000"/>
        </a:spcBef>
        <a:spcAft>
          <a:spcPct val="0"/>
        </a:spcAft>
        <a:buSzPct val="70000"/>
        <a:buBlip>
          <a:blip r:embed="rId18"/>
        </a:buBlip>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descr="a1"/>
          <p:cNvSpPr>
            <a:spLocks noChangeArrowheads="1"/>
          </p:cNvSpPr>
          <p:nvPr/>
        </p:nvSpPr>
        <p:spPr bwMode="gray">
          <a:xfrm>
            <a:off x="592138" y="0"/>
            <a:ext cx="2066925" cy="838200"/>
          </a:xfrm>
          <a:prstGeom prst="rect">
            <a:avLst/>
          </a:prstGeom>
          <a:blipFill dpi="0" rotWithShape="1">
            <a:blip r:embed="rId1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17347D"/>
              </a:solidFill>
            </a:endParaRPr>
          </a:p>
        </p:txBody>
      </p:sp>
      <p:sp>
        <p:nvSpPr>
          <p:cNvPr id="3075" name="Rectangle 3"/>
          <p:cNvSpPr>
            <a:spLocks noChangeArrowheads="1"/>
          </p:cNvSpPr>
          <p:nvPr/>
        </p:nvSpPr>
        <p:spPr bwMode="gray">
          <a:xfrm>
            <a:off x="2730500" y="0"/>
            <a:ext cx="2138363" cy="8382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17347D"/>
              </a:solidFill>
            </a:endParaRPr>
          </a:p>
        </p:txBody>
      </p:sp>
      <p:sp>
        <p:nvSpPr>
          <p:cNvPr id="3076" name="Rectangle 4" descr="a2"/>
          <p:cNvSpPr>
            <a:spLocks noChangeArrowheads="1"/>
          </p:cNvSpPr>
          <p:nvPr/>
        </p:nvSpPr>
        <p:spPr bwMode="gray">
          <a:xfrm>
            <a:off x="4938713" y="0"/>
            <a:ext cx="2066925" cy="838200"/>
          </a:xfrm>
          <a:prstGeom prst="rect">
            <a:avLst/>
          </a:prstGeom>
          <a:blipFill dpi="0" rotWithShape="1">
            <a:blip r:embed="rId1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17347D"/>
              </a:solidFill>
            </a:endParaRPr>
          </a:p>
        </p:txBody>
      </p:sp>
      <p:sp>
        <p:nvSpPr>
          <p:cNvPr id="3077" name="Rectangle 5"/>
          <p:cNvSpPr>
            <a:spLocks noChangeArrowheads="1"/>
          </p:cNvSpPr>
          <p:nvPr/>
        </p:nvSpPr>
        <p:spPr bwMode="gray">
          <a:xfrm>
            <a:off x="7077075" y="0"/>
            <a:ext cx="2066925" cy="8382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17347D"/>
              </a:solidFill>
            </a:endParaRPr>
          </a:p>
        </p:txBody>
      </p:sp>
      <p:sp>
        <p:nvSpPr>
          <p:cNvPr id="3078" name="Rectangle 6"/>
          <p:cNvSpPr>
            <a:spLocks noChangeArrowheads="1"/>
          </p:cNvSpPr>
          <p:nvPr/>
        </p:nvSpPr>
        <p:spPr bwMode="gray">
          <a:xfrm>
            <a:off x="457200" y="6477000"/>
            <a:ext cx="8686800" cy="3810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17347D"/>
              </a:solidFill>
            </a:endParaRPr>
          </a:p>
        </p:txBody>
      </p:sp>
      <p:grpSp>
        <p:nvGrpSpPr>
          <p:cNvPr id="3079" name="Group 7"/>
          <p:cNvGrpSpPr>
            <a:grpSpLocks/>
          </p:cNvGrpSpPr>
          <p:nvPr/>
        </p:nvGrpSpPr>
        <p:grpSpPr bwMode="auto">
          <a:xfrm>
            <a:off x="0" y="685800"/>
            <a:ext cx="9144000" cy="609600"/>
            <a:chOff x="0" y="432"/>
            <a:chExt cx="5760" cy="384"/>
          </a:xfrm>
        </p:grpSpPr>
        <p:sp>
          <p:nvSpPr>
            <p:cNvPr id="3085" name="Rectangle 8"/>
            <p:cNvSpPr>
              <a:spLocks noChangeArrowheads="1"/>
            </p:cNvSpPr>
            <p:nvPr userDrawn="1"/>
          </p:nvSpPr>
          <p:spPr bwMode="gray">
            <a:xfrm>
              <a:off x="0" y="432"/>
              <a:ext cx="5760" cy="9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17347D"/>
                </a:solidFill>
              </a:endParaRPr>
            </a:p>
          </p:txBody>
        </p:sp>
        <p:sp>
          <p:nvSpPr>
            <p:cNvPr id="3086" name="Rectangle 9"/>
            <p:cNvSpPr>
              <a:spLocks noChangeArrowheads="1"/>
            </p:cNvSpPr>
            <p:nvPr userDrawn="1"/>
          </p:nvSpPr>
          <p:spPr bwMode="gray">
            <a:xfrm>
              <a:off x="362" y="432"/>
              <a:ext cx="5398" cy="38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17347D"/>
                </a:solidFill>
              </a:endParaRPr>
            </a:p>
          </p:txBody>
        </p:sp>
      </p:grpSp>
      <p:sp>
        <p:nvSpPr>
          <p:cNvPr id="3080" name="Rectangle 10"/>
          <p:cNvSpPr>
            <a:spLocks noGrp="1" noChangeArrowheads="1"/>
          </p:cNvSpPr>
          <p:nvPr>
            <p:ph type="body" idx="1"/>
          </p:nvPr>
        </p:nvSpPr>
        <p:spPr bwMode="auto">
          <a:xfrm>
            <a:off x="457200" y="1419225"/>
            <a:ext cx="8229600" cy="487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1275" name="Rectangle 11"/>
          <p:cNvSpPr>
            <a:spLocks noGrp="1" noChangeArrowheads="1"/>
          </p:cNvSpPr>
          <p:nvPr>
            <p:ph type="dt" sz="half" idx="2"/>
          </p:nvPr>
        </p:nvSpPr>
        <p:spPr bwMode="auto">
          <a:xfrm>
            <a:off x="457200" y="6461125"/>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solidFill>
                  <a:srgbClr val="17347D"/>
                </a:solidFill>
                <a:effectLst>
                  <a:outerShdw blurRad="38100" dist="38100" dir="2700000" algn="tl">
                    <a:srgbClr val="C0C0C0"/>
                  </a:outerShdw>
                </a:effectLst>
                <a:latin typeface="+mj-lt"/>
                <a:ea typeface="宋体" pitchFamily="2" charset="-122"/>
              </a:defRPr>
            </a:lvl1pPr>
          </a:lstStyle>
          <a:p>
            <a:pPr>
              <a:defRPr/>
            </a:pPr>
            <a:r>
              <a:rPr lang="en-US" altLang="zh-CN"/>
              <a:t>www.themegallery.com</a:t>
            </a:r>
          </a:p>
        </p:txBody>
      </p:sp>
      <p:sp>
        <p:nvSpPr>
          <p:cNvPr id="11276" name="Rectangle 12"/>
          <p:cNvSpPr>
            <a:spLocks noGrp="1" noChangeArrowheads="1"/>
          </p:cNvSpPr>
          <p:nvPr>
            <p:ph type="ftr" sz="quarter" idx="3"/>
          </p:nvPr>
        </p:nvSpPr>
        <p:spPr bwMode="auto">
          <a:xfrm>
            <a:off x="5867400" y="6477000"/>
            <a:ext cx="2895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solidFill>
                  <a:srgbClr val="17347D"/>
                </a:solidFill>
                <a:effectLst>
                  <a:outerShdw blurRad="38100" dist="38100" dir="2700000" algn="tl">
                    <a:srgbClr val="C0C0C0"/>
                  </a:outerShdw>
                </a:effectLst>
                <a:latin typeface="+mj-lt"/>
                <a:ea typeface="宋体" pitchFamily="2" charset="-122"/>
              </a:defRPr>
            </a:lvl1pPr>
          </a:lstStyle>
          <a:p>
            <a:pPr>
              <a:defRPr/>
            </a:pPr>
            <a:r>
              <a:rPr lang="en-US" altLang="zh-CN"/>
              <a:t>Company Logo</a:t>
            </a:r>
          </a:p>
        </p:txBody>
      </p:sp>
      <p:sp>
        <p:nvSpPr>
          <p:cNvPr id="11277" name="Rectangle 13"/>
          <p:cNvSpPr>
            <a:spLocks noGrp="1" noChangeArrowheads="1"/>
          </p:cNvSpPr>
          <p:nvPr>
            <p:ph type="sldNum" sz="quarter" idx="4"/>
          </p:nvPr>
        </p:nvSpPr>
        <p:spPr bwMode="auto">
          <a:xfrm>
            <a:off x="3124200" y="6477000"/>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a:solidFill>
                  <a:srgbClr val="17347D"/>
                </a:solidFill>
                <a:effectLst>
                  <a:outerShdw blurRad="38100" dist="38100" dir="2700000" algn="tl">
                    <a:srgbClr val="C0C0C0"/>
                  </a:outerShdw>
                </a:effectLst>
                <a:latin typeface="Verdana" pitchFamily="34" charset="0"/>
              </a:defRPr>
            </a:lvl1pPr>
          </a:lstStyle>
          <a:p>
            <a:pPr>
              <a:defRPr/>
            </a:pPr>
            <a:fld id="{5D4A54F5-7432-457C-899E-CD4FE84D16CD}" type="slidenum">
              <a:rPr lang="en-US" altLang="zh-CN"/>
              <a:pPr>
                <a:defRPr/>
              </a:pPr>
              <a:t>‹#›</a:t>
            </a:fld>
            <a:endParaRPr lang="en-US" altLang="zh-CN"/>
          </a:p>
        </p:txBody>
      </p:sp>
      <p:sp>
        <p:nvSpPr>
          <p:cNvPr id="3084" name="Rectangle 14"/>
          <p:cNvSpPr>
            <a:spLocks noGrp="1" noChangeArrowheads="1"/>
          </p:cNvSpPr>
          <p:nvPr>
            <p:ph type="title"/>
          </p:nvPr>
        </p:nvSpPr>
        <p:spPr bwMode="white">
          <a:xfrm>
            <a:off x="733425" y="731838"/>
            <a:ext cx="780097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Tree>
  </p:cSld>
  <p:clrMap bg1="lt1" tx1="dk1" bg2="lt2" tx2="dk2" accent1="accent1" accent2="accent2" accent3="accent3" accent4="accent4" accent5="accent5" accent6="accent6" hlink="hlink" folHlink="folHlink"/>
  <p:sldLayoutIdLst>
    <p:sldLayoutId id="214748483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 id="2147484804" r:id="rId12"/>
    <p:sldLayoutId id="2147484805" r:id="rId13"/>
    <p:sldLayoutId id="2147484806" r:id="rId14"/>
  </p:sldLayoutIdLst>
  <p:timing>
    <p:tnLst>
      <p:par>
        <p:cTn id="1" dur="indefinite" restart="never" nodeType="tmRoot"/>
      </p:par>
    </p:tnLst>
  </p:timing>
  <p:hf hdr="0" ftr="0" dt="0"/>
  <p:txStyles>
    <p:titleStyle>
      <a:lvl1pPr algn="l" rtl="0" eaLnBrk="0" fontAlgn="base" hangingPunct="0">
        <a:spcBef>
          <a:spcPct val="0"/>
        </a:spcBef>
        <a:spcAft>
          <a:spcPct val="0"/>
        </a:spcAft>
        <a:defRPr sz="3200" b="1">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Franklin Gothic Medium" pitchFamily="34" charset="0"/>
          <a:ea typeface="微软雅黑" pitchFamily="34" charset="-122"/>
        </a:defRPr>
      </a:lvl2pPr>
      <a:lvl3pPr algn="l" rtl="0" eaLnBrk="0" fontAlgn="base" hangingPunct="0">
        <a:spcBef>
          <a:spcPct val="0"/>
        </a:spcBef>
        <a:spcAft>
          <a:spcPct val="0"/>
        </a:spcAft>
        <a:defRPr sz="3200" b="1">
          <a:solidFill>
            <a:schemeClr val="bg1"/>
          </a:solidFill>
          <a:latin typeface="Franklin Gothic Medium" pitchFamily="34" charset="0"/>
          <a:ea typeface="微软雅黑" pitchFamily="34" charset="-122"/>
        </a:defRPr>
      </a:lvl3pPr>
      <a:lvl4pPr algn="l" rtl="0" eaLnBrk="0" fontAlgn="base" hangingPunct="0">
        <a:spcBef>
          <a:spcPct val="0"/>
        </a:spcBef>
        <a:spcAft>
          <a:spcPct val="0"/>
        </a:spcAft>
        <a:defRPr sz="3200" b="1">
          <a:solidFill>
            <a:schemeClr val="bg1"/>
          </a:solidFill>
          <a:latin typeface="Franklin Gothic Medium" pitchFamily="34" charset="0"/>
          <a:ea typeface="微软雅黑" pitchFamily="34" charset="-122"/>
        </a:defRPr>
      </a:lvl4pPr>
      <a:lvl5pPr algn="l" rtl="0" eaLnBrk="0" fontAlgn="base" hangingPunct="0">
        <a:spcBef>
          <a:spcPct val="0"/>
        </a:spcBef>
        <a:spcAft>
          <a:spcPct val="0"/>
        </a:spcAft>
        <a:defRPr sz="3200" b="1">
          <a:solidFill>
            <a:schemeClr val="bg1"/>
          </a:solidFill>
          <a:latin typeface="Franklin Gothic Medium" pitchFamily="34" charset="0"/>
          <a:ea typeface="微软雅黑" pitchFamily="34" charset="-122"/>
        </a:defRPr>
      </a:lvl5pPr>
      <a:lvl6pPr marL="457200" algn="l" rtl="0" fontAlgn="base">
        <a:spcBef>
          <a:spcPct val="0"/>
        </a:spcBef>
        <a:spcAft>
          <a:spcPct val="0"/>
        </a:spcAft>
        <a:defRPr sz="3200" b="1">
          <a:solidFill>
            <a:schemeClr val="bg1"/>
          </a:solidFill>
          <a:latin typeface="Verdana" pitchFamily="34" charset="0"/>
        </a:defRPr>
      </a:lvl6pPr>
      <a:lvl7pPr marL="914400" algn="l" rtl="0" fontAlgn="base">
        <a:spcBef>
          <a:spcPct val="0"/>
        </a:spcBef>
        <a:spcAft>
          <a:spcPct val="0"/>
        </a:spcAft>
        <a:defRPr sz="3200" b="1">
          <a:solidFill>
            <a:schemeClr val="bg1"/>
          </a:solidFill>
          <a:latin typeface="Verdana" pitchFamily="34" charset="0"/>
        </a:defRPr>
      </a:lvl7pPr>
      <a:lvl8pPr marL="1371600" algn="l" rtl="0" fontAlgn="base">
        <a:spcBef>
          <a:spcPct val="0"/>
        </a:spcBef>
        <a:spcAft>
          <a:spcPct val="0"/>
        </a:spcAft>
        <a:defRPr sz="3200" b="1">
          <a:solidFill>
            <a:schemeClr val="bg1"/>
          </a:solidFill>
          <a:latin typeface="Verdana" pitchFamily="34" charset="0"/>
        </a:defRPr>
      </a:lvl8pPr>
      <a:lvl9pPr marL="1828800" algn="l" rtl="0" fontAlgn="base">
        <a:spcBef>
          <a:spcPct val="0"/>
        </a:spcBef>
        <a:spcAft>
          <a:spcPct val="0"/>
        </a:spcAft>
        <a:defRPr sz="3200" b="1">
          <a:solidFill>
            <a:schemeClr val="bg1"/>
          </a:solidFill>
          <a:latin typeface="Verdana" pitchFamily="34" charset="0"/>
        </a:defRPr>
      </a:lvl9pPr>
    </p:titleStyle>
    <p:bodyStyle>
      <a:lvl1pPr marL="342900" indent="-342900" algn="l" rtl="0" eaLnBrk="0" fontAlgn="base" hangingPunct="0">
        <a:spcBef>
          <a:spcPct val="20000"/>
        </a:spcBef>
        <a:spcAft>
          <a:spcPct val="0"/>
        </a:spcAft>
        <a:buClr>
          <a:schemeClr val="hlink"/>
        </a:buClr>
        <a:buFont typeface="Wingdings"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n-lt"/>
          <a:ea typeface="黑体" pitchFamily="49" charset="-122"/>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ea typeface="黑体" pitchFamily="49" charset="-122"/>
        </a:defRPr>
      </a:lvl3pPr>
      <a:lvl4pPr marL="1600200" indent="-228600" algn="l" rtl="0" eaLnBrk="0" fontAlgn="base" hangingPunct="0">
        <a:spcBef>
          <a:spcPct val="20000"/>
        </a:spcBef>
        <a:spcAft>
          <a:spcPct val="0"/>
        </a:spcAft>
        <a:buChar char="–"/>
        <a:defRPr sz="2000">
          <a:solidFill>
            <a:schemeClr val="tx1"/>
          </a:solidFill>
          <a:latin typeface="+mn-lt"/>
          <a:ea typeface="黑体" pitchFamily="49" charset="-122"/>
        </a:defRPr>
      </a:lvl4pPr>
      <a:lvl5pPr marL="2057400" indent="-228600" algn="l" rtl="0" eaLnBrk="0" fontAlgn="base" hangingPunct="0">
        <a:spcBef>
          <a:spcPct val="20000"/>
        </a:spcBef>
        <a:spcAft>
          <a:spcPct val="0"/>
        </a:spcAft>
        <a:buChar char="»"/>
        <a:defRPr sz="2000">
          <a:solidFill>
            <a:schemeClr val="tx1"/>
          </a:solidFill>
          <a:latin typeface="+mn-lt"/>
          <a:ea typeface="黑体" pitchFamily="49" charset="-122"/>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CCFFFF"/>
            </a:gs>
            <a:gs pos="100000">
              <a:srgbClr val="F5FFFF"/>
            </a:gs>
          </a:gsLst>
          <a:lin ang="5400000" scaled="1"/>
        </a:gradFill>
        <a:effectLst/>
      </p:bgPr>
    </p:bg>
    <p:spTree>
      <p:nvGrpSpPr>
        <p:cNvPr id="1" name=""/>
        <p:cNvGrpSpPr/>
        <p:nvPr/>
      </p:nvGrpSpPr>
      <p:grpSpPr>
        <a:xfrm>
          <a:off x="0" y="0"/>
          <a:ext cx="0" cy="0"/>
          <a:chOff x="0" y="0"/>
          <a:chExt cx="0" cy="0"/>
        </a:xfrm>
      </p:grpSpPr>
      <p:sp>
        <p:nvSpPr>
          <p:cNvPr id="4098" name="Rectangle 29"/>
          <p:cNvSpPr>
            <a:spLocks noGrp="1" noChangeArrowheads="1"/>
          </p:cNvSpPr>
          <p:nvPr>
            <p:ph type="title"/>
          </p:nvPr>
        </p:nvSpPr>
        <p:spPr bwMode="auto">
          <a:xfrm>
            <a:off x="0" y="228600"/>
            <a:ext cx="5029200" cy="457200"/>
          </a:xfrm>
          <a:prstGeom prst="rect">
            <a:avLst/>
          </a:prstGeom>
          <a:gradFill rotWithShape="0">
            <a:gsLst>
              <a:gs pos="0">
                <a:srgbClr val="5994FF"/>
              </a:gs>
              <a:gs pos="100000">
                <a:srgbClr val="CC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4099" name="Rectangle 30"/>
          <p:cNvSpPr>
            <a:spLocks noGrp="1" noChangeArrowheads="1"/>
          </p:cNvSpPr>
          <p:nvPr>
            <p:ph type="body" idx="1"/>
          </p:nvPr>
        </p:nvSpPr>
        <p:spPr bwMode="auto">
          <a:xfrm>
            <a:off x="685800" y="9906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83999" name="Rectangle 31"/>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kumimoji="0" sz="1400" b="1">
                <a:solidFill>
                  <a:srgbClr val="08080C"/>
                </a:solidFill>
                <a:latin typeface="Times New Roman" pitchFamily="18" charset="0"/>
              </a:defRPr>
            </a:lvl1pPr>
          </a:lstStyle>
          <a:p>
            <a:pPr>
              <a:defRPr/>
            </a:pPr>
            <a:fld id="{C5243DA0-DEAA-48D2-9688-73EEA0FD932E}" type="datetime2">
              <a:rPr lang="zh-CN" altLang="en-US"/>
              <a:pPr>
                <a:defRPr/>
              </a:pPr>
              <a:t>2016年3月7日</a:t>
            </a:fld>
            <a:endParaRPr lang="en-US" altLang="zh-CN"/>
          </a:p>
        </p:txBody>
      </p:sp>
      <p:sp>
        <p:nvSpPr>
          <p:cNvPr id="84001" name="Rectangle 33"/>
          <p:cNvSpPr>
            <a:spLocks noGrp="1" noChangeArrowheads="1"/>
          </p:cNvSpPr>
          <p:nvPr>
            <p:ph type="sldNum" sz="quarter" idx="4"/>
          </p:nvPr>
        </p:nvSpPr>
        <p:spPr bwMode="auto">
          <a:xfrm>
            <a:off x="65532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kumimoji="0" sz="1400" b="0">
                <a:solidFill>
                  <a:srgbClr val="08080C"/>
                </a:solidFill>
                <a:latin typeface="Times New Roman" pitchFamily="18" charset="0"/>
              </a:defRPr>
            </a:lvl1pPr>
          </a:lstStyle>
          <a:p>
            <a:pPr>
              <a:defRPr/>
            </a:pPr>
            <a:fld id="{2E9E9AC8-3CC1-407F-8521-AB5BA328F3F7}" type="slidenum">
              <a:rPr lang="en-US" altLang="zh-CN"/>
              <a:pPr>
                <a:defRPr/>
              </a:pPr>
              <a:t>‹#›</a:t>
            </a:fld>
            <a:endParaRPr lang="en-US" altLang="zh-CN"/>
          </a:p>
        </p:txBody>
      </p:sp>
      <p:sp>
        <p:nvSpPr>
          <p:cNvPr id="4102" name="Rectangle 34"/>
          <p:cNvSpPr>
            <a:spLocks noChangeArrowheads="1"/>
          </p:cNvSpPr>
          <p:nvPr userDrawn="1"/>
        </p:nvSpPr>
        <p:spPr bwMode="auto">
          <a:xfrm>
            <a:off x="6781800" y="228600"/>
            <a:ext cx="2362200" cy="457200"/>
          </a:xfrm>
          <a:prstGeom prst="rect">
            <a:avLst/>
          </a:prstGeom>
          <a:noFill/>
          <a:ln>
            <a:noFill/>
          </a:ln>
          <a:effectLst>
            <a:outerShdw dist="35921" dir="2700000" algn="ctr" rotWithShape="0">
              <a:srgbClr val="808080"/>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075" tIns="46038" rIns="92075" bIns="46038" anchor="ctr"/>
          <a:lstStyle/>
          <a:p>
            <a:pPr eaLnBrk="0" hangingPunct="0">
              <a:lnSpc>
                <a:spcPct val="70000"/>
              </a:lnSpc>
            </a:pPr>
            <a:r>
              <a:rPr kumimoji="1" lang="zh-CN" altLang="en-US" sz="2400" b="1">
                <a:solidFill>
                  <a:srgbClr val="990000"/>
                </a:solidFill>
                <a:latin typeface="华文行楷" pitchFamily="2" charset="-122"/>
                <a:ea typeface="华文行楷" pitchFamily="2" charset="-122"/>
              </a:rPr>
              <a:t>计算机组成原理</a:t>
            </a:r>
          </a:p>
        </p:txBody>
      </p:sp>
      <p:sp>
        <p:nvSpPr>
          <p:cNvPr id="84003" name="Rectangle 35"/>
          <p:cNvSpPr>
            <a:spLocks noGrp="1" noChangeArrowheads="1"/>
          </p:cNvSpPr>
          <p:nvPr>
            <p:ph type="ftr" sz="quarter" idx="3"/>
          </p:nvPr>
        </p:nvSpPr>
        <p:spPr bwMode="auto">
          <a:xfrm>
            <a:off x="32004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kumimoji="1" sz="1800" b="1">
                <a:solidFill>
                  <a:srgbClr val="663300"/>
                </a:solidFill>
                <a:latin typeface="Times New Roman" pitchFamily="18" charset="0"/>
                <a:ea typeface="隶书体" pitchFamily="49" charset="-122"/>
              </a:defRPr>
            </a:lvl1pPr>
          </a:lstStyle>
          <a:p>
            <a:pPr>
              <a:defRPr/>
            </a:pPr>
            <a:r>
              <a:rPr lang="zh-CN" altLang="en-US"/>
              <a:t>华南理工大学广州学院</a:t>
            </a:r>
          </a:p>
        </p:txBody>
      </p:sp>
      <p:sp>
        <p:nvSpPr>
          <p:cNvPr id="4104" name="Line 37"/>
          <p:cNvSpPr>
            <a:spLocks noChangeShapeType="1"/>
          </p:cNvSpPr>
          <p:nvPr userDrawn="1"/>
        </p:nvSpPr>
        <p:spPr bwMode="auto">
          <a:xfrm>
            <a:off x="0" y="838200"/>
            <a:ext cx="9144000" cy="0"/>
          </a:xfrm>
          <a:prstGeom prst="line">
            <a:avLst/>
          </a:prstGeom>
          <a:noFill/>
          <a:ln w="57150" cap="sq">
            <a:solidFill>
              <a:srgbClr val="3333FF"/>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105" name="Line 38"/>
          <p:cNvSpPr>
            <a:spLocks noChangeShapeType="1"/>
          </p:cNvSpPr>
          <p:nvPr userDrawn="1"/>
        </p:nvSpPr>
        <p:spPr bwMode="auto">
          <a:xfrm>
            <a:off x="0" y="6248400"/>
            <a:ext cx="9144000" cy="0"/>
          </a:xfrm>
          <a:prstGeom prst="line">
            <a:avLst/>
          </a:prstGeom>
          <a:noFill/>
          <a:ln w="57150" cap="sq">
            <a:solidFill>
              <a:srgbClr val="3333FF"/>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4106" name="Group 39"/>
          <p:cNvGrpSpPr>
            <a:grpSpLocks/>
          </p:cNvGrpSpPr>
          <p:nvPr userDrawn="1"/>
        </p:nvGrpSpPr>
        <p:grpSpPr bwMode="auto">
          <a:xfrm>
            <a:off x="6781800" y="4724400"/>
            <a:ext cx="2033588" cy="1219200"/>
            <a:chOff x="4368" y="3312"/>
            <a:chExt cx="1281" cy="768"/>
          </a:xfrm>
        </p:grpSpPr>
        <p:sp>
          <p:nvSpPr>
            <p:cNvPr id="84008" name="AutoShape 40"/>
            <p:cNvSpPr>
              <a:spLocks noChangeArrowheads="1"/>
            </p:cNvSpPr>
            <p:nvPr/>
          </p:nvSpPr>
          <p:spPr bwMode="auto">
            <a:xfrm rot="20940000">
              <a:off x="4368" y="3729"/>
              <a:ext cx="288" cy="288"/>
            </a:xfrm>
            <a:prstGeom prst="star5">
              <a:avLst/>
            </a:prstGeom>
            <a:gradFill rotWithShape="0">
              <a:gsLst>
                <a:gs pos="0">
                  <a:srgbClr val="FFFF00"/>
                </a:gs>
                <a:gs pos="100000">
                  <a:srgbClr val="FFFF00">
                    <a:gamma/>
                    <a:tint val="8627"/>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spcBef>
                  <a:spcPct val="50000"/>
                </a:spcBef>
                <a:defRPr/>
              </a:pPr>
              <a:endParaRPr kumimoji="1" lang="zh-CN" altLang="zh-CN" sz="2400">
                <a:solidFill>
                  <a:srgbClr val="FF0000"/>
                </a:solidFill>
                <a:latin typeface="Times New Roman" pitchFamily="18" charset="0"/>
              </a:endParaRPr>
            </a:p>
          </p:txBody>
        </p:sp>
        <p:sp>
          <p:nvSpPr>
            <p:cNvPr id="84009" name="AutoShape 41"/>
            <p:cNvSpPr>
              <a:spLocks noChangeArrowheads="1"/>
            </p:cNvSpPr>
            <p:nvPr/>
          </p:nvSpPr>
          <p:spPr bwMode="auto">
            <a:xfrm>
              <a:off x="4845" y="3372"/>
              <a:ext cx="264" cy="264"/>
            </a:xfrm>
            <a:prstGeom prst="star5">
              <a:avLst/>
            </a:prstGeom>
            <a:gradFill rotWithShape="0">
              <a:gsLst>
                <a:gs pos="0">
                  <a:srgbClr val="FFFF00"/>
                </a:gs>
                <a:gs pos="100000">
                  <a:srgbClr val="FFFF00">
                    <a:gamma/>
                    <a:tint val="8627"/>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spcBef>
                  <a:spcPct val="50000"/>
                </a:spcBef>
                <a:defRPr/>
              </a:pPr>
              <a:endParaRPr kumimoji="1" lang="zh-CN" altLang="zh-CN" sz="2400">
                <a:solidFill>
                  <a:srgbClr val="FF0000"/>
                </a:solidFill>
                <a:latin typeface="Times New Roman" pitchFamily="18" charset="0"/>
              </a:endParaRPr>
            </a:p>
          </p:txBody>
        </p:sp>
        <p:sp>
          <p:nvSpPr>
            <p:cNvPr id="84010" name="AutoShape 42"/>
            <p:cNvSpPr>
              <a:spLocks noChangeArrowheads="1"/>
            </p:cNvSpPr>
            <p:nvPr/>
          </p:nvSpPr>
          <p:spPr bwMode="auto">
            <a:xfrm rot="1320000">
              <a:off x="5217" y="3312"/>
              <a:ext cx="384" cy="384"/>
            </a:xfrm>
            <a:prstGeom prst="star5">
              <a:avLst/>
            </a:prstGeom>
            <a:gradFill rotWithShape="0">
              <a:gsLst>
                <a:gs pos="0">
                  <a:srgbClr val="FFFF00"/>
                </a:gs>
                <a:gs pos="100000">
                  <a:srgbClr val="FFFF00">
                    <a:gamma/>
                    <a:tint val="8627"/>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spcBef>
                  <a:spcPct val="50000"/>
                </a:spcBef>
                <a:defRPr/>
              </a:pPr>
              <a:endParaRPr kumimoji="1" lang="zh-CN" altLang="zh-CN" sz="2400">
                <a:solidFill>
                  <a:srgbClr val="FF0000"/>
                </a:solidFill>
                <a:latin typeface="Times New Roman" pitchFamily="18" charset="0"/>
              </a:endParaRPr>
            </a:p>
          </p:txBody>
        </p:sp>
        <p:sp>
          <p:nvSpPr>
            <p:cNvPr id="84011" name="AutoShape 43"/>
            <p:cNvSpPr>
              <a:spLocks noChangeArrowheads="1"/>
            </p:cNvSpPr>
            <p:nvPr/>
          </p:nvSpPr>
          <p:spPr bwMode="auto">
            <a:xfrm rot="20940000">
              <a:off x="4449" y="3792"/>
              <a:ext cx="288" cy="288"/>
            </a:xfrm>
            <a:prstGeom prst="star5">
              <a:avLst/>
            </a:prstGeom>
            <a:gradFill rotWithShape="0">
              <a:gsLst>
                <a:gs pos="0">
                  <a:srgbClr val="FFFF00"/>
                </a:gs>
                <a:gs pos="100000">
                  <a:srgbClr val="FFFF00">
                    <a:gamma/>
                    <a:tint val="8627"/>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spcBef>
                  <a:spcPct val="50000"/>
                </a:spcBef>
                <a:defRPr/>
              </a:pPr>
              <a:endParaRPr kumimoji="1" lang="zh-CN" altLang="zh-CN" sz="2400">
                <a:solidFill>
                  <a:srgbClr val="FF0000"/>
                </a:solidFill>
                <a:latin typeface="Times New Roman" pitchFamily="18" charset="0"/>
              </a:endParaRPr>
            </a:p>
          </p:txBody>
        </p:sp>
        <p:sp>
          <p:nvSpPr>
            <p:cNvPr id="84012" name="AutoShape 44"/>
            <p:cNvSpPr>
              <a:spLocks noChangeArrowheads="1"/>
            </p:cNvSpPr>
            <p:nvPr/>
          </p:nvSpPr>
          <p:spPr bwMode="auto">
            <a:xfrm>
              <a:off x="4893" y="3420"/>
              <a:ext cx="264" cy="264"/>
            </a:xfrm>
            <a:prstGeom prst="star5">
              <a:avLst/>
            </a:prstGeom>
            <a:gradFill rotWithShape="0">
              <a:gsLst>
                <a:gs pos="0">
                  <a:srgbClr val="FFFF00"/>
                </a:gs>
                <a:gs pos="100000">
                  <a:srgbClr val="FFFF00">
                    <a:gamma/>
                    <a:tint val="8627"/>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spcBef>
                  <a:spcPct val="50000"/>
                </a:spcBef>
                <a:defRPr/>
              </a:pPr>
              <a:endParaRPr kumimoji="1" lang="zh-CN" altLang="zh-CN" sz="2400">
                <a:solidFill>
                  <a:srgbClr val="FF0000"/>
                </a:solidFill>
                <a:latin typeface="Times New Roman" pitchFamily="18" charset="0"/>
              </a:endParaRPr>
            </a:p>
          </p:txBody>
        </p:sp>
        <p:sp>
          <p:nvSpPr>
            <p:cNvPr id="84013" name="AutoShape 45"/>
            <p:cNvSpPr>
              <a:spLocks noChangeArrowheads="1"/>
            </p:cNvSpPr>
            <p:nvPr/>
          </p:nvSpPr>
          <p:spPr bwMode="auto">
            <a:xfrm rot="1320000">
              <a:off x="5265" y="3408"/>
              <a:ext cx="384" cy="384"/>
            </a:xfrm>
            <a:prstGeom prst="star5">
              <a:avLst/>
            </a:prstGeom>
            <a:gradFill rotWithShape="0">
              <a:gsLst>
                <a:gs pos="0">
                  <a:srgbClr val="FFFF00"/>
                </a:gs>
                <a:gs pos="100000">
                  <a:srgbClr val="FFFF00">
                    <a:gamma/>
                    <a:tint val="8627"/>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spcBef>
                  <a:spcPct val="50000"/>
                </a:spcBef>
                <a:defRPr/>
              </a:pPr>
              <a:endParaRPr kumimoji="1" lang="zh-CN" altLang="zh-CN" sz="2400">
                <a:solidFill>
                  <a:srgbClr val="FF0000"/>
                </a:solidFill>
                <a:latin typeface="Times New Roman" pitchFamily="18" charset="0"/>
              </a:endParaRPr>
            </a:p>
          </p:txBody>
        </p:sp>
      </p:grpSp>
    </p:spTree>
  </p:cSld>
  <p:clrMap bg1="lt1" tx1="dk1" bg2="lt2" tx2="dk2" accent1="accent1" accent2="accent2" accent3="accent3" accent4="accent4" accent5="accent5" accent6="accent6" hlink="hlink" folHlink="folHlink"/>
  <p:sldLayoutIdLst>
    <p:sldLayoutId id="2147484834" r:id="rId1"/>
    <p:sldLayoutId id="2147484835" r:id="rId2"/>
    <p:sldLayoutId id="2147484836" r:id="rId3"/>
    <p:sldLayoutId id="2147484837" r:id="rId4"/>
    <p:sldLayoutId id="2147484838" r:id="rId5"/>
    <p:sldLayoutId id="2147484839" r:id="rId6"/>
    <p:sldLayoutId id="2147484840" r:id="rId7"/>
    <p:sldLayoutId id="2147484841" r:id="rId8"/>
    <p:sldLayoutId id="2147484842" r:id="rId9"/>
    <p:sldLayoutId id="2147484843" r:id="rId10"/>
    <p:sldLayoutId id="2147484844" r:id="rId11"/>
  </p:sldLayoutIdLst>
  <p:timing>
    <p:tnLst>
      <p:par>
        <p:cTn id="1" dur="indefinite" restart="never" nodeType="tmRoot"/>
      </p:par>
    </p:tnLst>
  </p:timing>
  <p:hf sldNum="0" hdr="0"/>
  <p:txStyles>
    <p:titleStyle>
      <a:lvl1pPr algn="l" rtl="0" eaLnBrk="0" fontAlgn="base" hangingPunct="0">
        <a:spcBef>
          <a:spcPct val="0"/>
        </a:spcBef>
        <a:spcAft>
          <a:spcPct val="0"/>
        </a:spcAft>
        <a:defRPr kumimoji="1" sz="2800" b="1">
          <a:solidFill>
            <a:srgbClr val="000000"/>
          </a:solidFill>
          <a:latin typeface="+mj-lt"/>
          <a:ea typeface="+mj-ea"/>
          <a:cs typeface="+mj-cs"/>
        </a:defRPr>
      </a:lvl1pPr>
      <a:lvl2pPr algn="l" rtl="0" eaLnBrk="0" fontAlgn="base" hangingPunct="0">
        <a:spcBef>
          <a:spcPct val="0"/>
        </a:spcBef>
        <a:spcAft>
          <a:spcPct val="0"/>
        </a:spcAft>
        <a:defRPr kumimoji="1" sz="2800" b="1">
          <a:solidFill>
            <a:srgbClr val="000000"/>
          </a:solidFill>
          <a:latin typeface="Tahoma" pitchFamily="34" charset="0"/>
          <a:ea typeface="SimSun" pitchFamily="2" charset="-122"/>
        </a:defRPr>
      </a:lvl2pPr>
      <a:lvl3pPr algn="l" rtl="0" eaLnBrk="0" fontAlgn="base" hangingPunct="0">
        <a:spcBef>
          <a:spcPct val="0"/>
        </a:spcBef>
        <a:spcAft>
          <a:spcPct val="0"/>
        </a:spcAft>
        <a:defRPr kumimoji="1" sz="2800" b="1">
          <a:solidFill>
            <a:srgbClr val="000000"/>
          </a:solidFill>
          <a:latin typeface="Tahoma" pitchFamily="34" charset="0"/>
          <a:ea typeface="SimSun" pitchFamily="2" charset="-122"/>
        </a:defRPr>
      </a:lvl3pPr>
      <a:lvl4pPr algn="l" rtl="0" eaLnBrk="0" fontAlgn="base" hangingPunct="0">
        <a:spcBef>
          <a:spcPct val="0"/>
        </a:spcBef>
        <a:spcAft>
          <a:spcPct val="0"/>
        </a:spcAft>
        <a:defRPr kumimoji="1" sz="2800" b="1">
          <a:solidFill>
            <a:srgbClr val="000000"/>
          </a:solidFill>
          <a:latin typeface="Tahoma" pitchFamily="34" charset="0"/>
          <a:ea typeface="SimSun" pitchFamily="2" charset="-122"/>
        </a:defRPr>
      </a:lvl4pPr>
      <a:lvl5pPr algn="l" rtl="0" eaLnBrk="0" fontAlgn="base" hangingPunct="0">
        <a:spcBef>
          <a:spcPct val="0"/>
        </a:spcBef>
        <a:spcAft>
          <a:spcPct val="0"/>
        </a:spcAft>
        <a:defRPr kumimoji="1" sz="2800" b="1">
          <a:solidFill>
            <a:srgbClr val="000000"/>
          </a:solidFill>
          <a:latin typeface="Tahoma" pitchFamily="34" charset="0"/>
          <a:ea typeface="SimSun" pitchFamily="2" charset="-122"/>
        </a:defRPr>
      </a:lvl5pPr>
      <a:lvl6pPr marL="457200" algn="l" rtl="0" fontAlgn="base">
        <a:spcBef>
          <a:spcPct val="0"/>
        </a:spcBef>
        <a:spcAft>
          <a:spcPct val="0"/>
        </a:spcAft>
        <a:defRPr kumimoji="1" sz="2800" b="1">
          <a:solidFill>
            <a:srgbClr val="000000"/>
          </a:solidFill>
          <a:latin typeface="Tahoma" pitchFamily="34" charset="0"/>
          <a:ea typeface="SimSun" pitchFamily="2" charset="-122"/>
        </a:defRPr>
      </a:lvl6pPr>
      <a:lvl7pPr marL="914400" algn="l" rtl="0" fontAlgn="base">
        <a:spcBef>
          <a:spcPct val="0"/>
        </a:spcBef>
        <a:spcAft>
          <a:spcPct val="0"/>
        </a:spcAft>
        <a:defRPr kumimoji="1" sz="2800" b="1">
          <a:solidFill>
            <a:srgbClr val="000000"/>
          </a:solidFill>
          <a:latin typeface="Tahoma" pitchFamily="34" charset="0"/>
          <a:ea typeface="SimSun" pitchFamily="2" charset="-122"/>
        </a:defRPr>
      </a:lvl7pPr>
      <a:lvl8pPr marL="1371600" algn="l" rtl="0" fontAlgn="base">
        <a:spcBef>
          <a:spcPct val="0"/>
        </a:spcBef>
        <a:spcAft>
          <a:spcPct val="0"/>
        </a:spcAft>
        <a:defRPr kumimoji="1" sz="2800" b="1">
          <a:solidFill>
            <a:srgbClr val="000000"/>
          </a:solidFill>
          <a:latin typeface="Tahoma" pitchFamily="34" charset="0"/>
          <a:ea typeface="SimSun" pitchFamily="2" charset="-122"/>
        </a:defRPr>
      </a:lvl8pPr>
      <a:lvl9pPr marL="1828800" algn="l" rtl="0" fontAlgn="base">
        <a:spcBef>
          <a:spcPct val="0"/>
        </a:spcBef>
        <a:spcAft>
          <a:spcPct val="0"/>
        </a:spcAft>
        <a:defRPr kumimoji="1" sz="2800" b="1">
          <a:solidFill>
            <a:srgbClr val="000000"/>
          </a:solidFill>
          <a:latin typeface="Tahoma" pitchFamily="34" charset="0"/>
          <a:ea typeface="SimSun" pitchFamily="2" charset="-122"/>
        </a:defRPr>
      </a:lvl9pPr>
    </p:titleStyle>
    <p:bodyStyle>
      <a:lvl1pPr marL="342900" indent="-342900" algn="l" rtl="0" eaLnBrk="0" fontAlgn="base" hangingPunct="0">
        <a:spcBef>
          <a:spcPct val="20000"/>
        </a:spcBef>
        <a:spcAft>
          <a:spcPct val="0"/>
        </a:spcAft>
        <a:buSzPct val="90000"/>
        <a:buBlip>
          <a:blip r:embed="rId13"/>
        </a:buBlip>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SzPct val="80000"/>
        <a:buBlip>
          <a:blip r:embed="rId14"/>
        </a:buBlip>
        <a:defRPr kumimoji="1" sz="2800">
          <a:solidFill>
            <a:schemeClr val="tx1"/>
          </a:solidFill>
          <a:latin typeface="+mn-lt"/>
          <a:ea typeface="+mn-ea"/>
        </a:defRPr>
      </a:lvl2pPr>
      <a:lvl3pPr marL="1143000" indent="-228600" algn="l" rtl="0" eaLnBrk="0" fontAlgn="base" hangingPunct="0">
        <a:spcBef>
          <a:spcPct val="20000"/>
        </a:spcBef>
        <a:spcAft>
          <a:spcPct val="0"/>
        </a:spcAft>
        <a:buSzPct val="70000"/>
        <a:buBlip>
          <a:blip r:embed="rId15"/>
        </a:buBlip>
        <a:defRPr kumimoji="1" sz="2400">
          <a:solidFill>
            <a:schemeClr val="tx1"/>
          </a:solidFill>
          <a:latin typeface="+mn-lt"/>
          <a:ea typeface="+mn-ea"/>
        </a:defRPr>
      </a:lvl3pPr>
      <a:lvl4pPr marL="1600200" indent="-228600" algn="l" rtl="0" eaLnBrk="0" fontAlgn="base" hangingPunct="0">
        <a:spcBef>
          <a:spcPct val="20000"/>
        </a:spcBef>
        <a:spcAft>
          <a:spcPct val="0"/>
        </a:spcAft>
        <a:buSzPct val="70000"/>
        <a:buBlip>
          <a:blip r:embed="rId16"/>
        </a:buBlip>
        <a:defRPr kumimoji="1" sz="2000">
          <a:solidFill>
            <a:schemeClr val="tx1"/>
          </a:solidFill>
          <a:latin typeface="+mn-lt"/>
          <a:ea typeface="+mn-ea"/>
        </a:defRPr>
      </a:lvl4pPr>
      <a:lvl5pPr marL="2057400" indent="-228600" algn="l" rtl="0" eaLnBrk="0" fontAlgn="base" hangingPunct="0">
        <a:spcBef>
          <a:spcPct val="20000"/>
        </a:spcBef>
        <a:spcAft>
          <a:spcPct val="0"/>
        </a:spcAft>
        <a:buSzPct val="70000"/>
        <a:buBlip>
          <a:blip r:embed="rId17"/>
        </a:buBlip>
        <a:defRPr kumimoji="1" sz="2000">
          <a:solidFill>
            <a:schemeClr val="tx1"/>
          </a:solidFill>
          <a:latin typeface="+mn-lt"/>
          <a:ea typeface="+mn-ea"/>
        </a:defRPr>
      </a:lvl5pPr>
      <a:lvl6pPr marL="2514600" indent="-228600" algn="l" rtl="0" fontAlgn="base">
        <a:spcBef>
          <a:spcPct val="20000"/>
        </a:spcBef>
        <a:spcAft>
          <a:spcPct val="0"/>
        </a:spcAft>
        <a:buSzPct val="70000"/>
        <a:buBlip>
          <a:blip r:embed="rId17"/>
        </a:buBlip>
        <a:defRPr kumimoji="1" sz="2000">
          <a:solidFill>
            <a:schemeClr val="tx1"/>
          </a:solidFill>
          <a:latin typeface="+mn-lt"/>
          <a:ea typeface="+mn-ea"/>
        </a:defRPr>
      </a:lvl6pPr>
      <a:lvl7pPr marL="2971800" indent="-228600" algn="l" rtl="0" fontAlgn="base">
        <a:spcBef>
          <a:spcPct val="20000"/>
        </a:spcBef>
        <a:spcAft>
          <a:spcPct val="0"/>
        </a:spcAft>
        <a:buSzPct val="70000"/>
        <a:buBlip>
          <a:blip r:embed="rId17"/>
        </a:buBlip>
        <a:defRPr kumimoji="1" sz="2000">
          <a:solidFill>
            <a:schemeClr val="tx1"/>
          </a:solidFill>
          <a:latin typeface="+mn-lt"/>
          <a:ea typeface="+mn-ea"/>
        </a:defRPr>
      </a:lvl7pPr>
      <a:lvl8pPr marL="3429000" indent="-228600" algn="l" rtl="0" fontAlgn="base">
        <a:spcBef>
          <a:spcPct val="20000"/>
        </a:spcBef>
        <a:spcAft>
          <a:spcPct val="0"/>
        </a:spcAft>
        <a:buSzPct val="70000"/>
        <a:buBlip>
          <a:blip r:embed="rId17"/>
        </a:buBlip>
        <a:defRPr kumimoji="1" sz="2000">
          <a:solidFill>
            <a:schemeClr val="tx1"/>
          </a:solidFill>
          <a:latin typeface="+mn-lt"/>
          <a:ea typeface="+mn-ea"/>
        </a:defRPr>
      </a:lvl8pPr>
      <a:lvl9pPr marL="3886200" indent="-228600" algn="l" rtl="0" fontAlgn="base">
        <a:spcBef>
          <a:spcPct val="20000"/>
        </a:spcBef>
        <a:spcAft>
          <a:spcPct val="0"/>
        </a:spcAft>
        <a:buSzPct val="70000"/>
        <a:buBlip>
          <a:blip r:embed="rId17"/>
        </a:buBlip>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descr="a1"/>
          <p:cNvSpPr>
            <a:spLocks noChangeArrowheads="1"/>
          </p:cNvSpPr>
          <p:nvPr/>
        </p:nvSpPr>
        <p:spPr bwMode="gray">
          <a:xfrm>
            <a:off x="592138" y="0"/>
            <a:ext cx="2066925" cy="838200"/>
          </a:xfrm>
          <a:prstGeom prst="rect">
            <a:avLst/>
          </a:prstGeom>
          <a:blipFill dpi="0" rotWithShape="1">
            <a:blip r:embed="rId1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17347D"/>
              </a:solidFill>
            </a:endParaRPr>
          </a:p>
        </p:txBody>
      </p:sp>
      <p:sp>
        <p:nvSpPr>
          <p:cNvPr id="5123" name="Rectangle 3"/>
          <p:cNvSpPr>
            <a:spLocks noChangeArrowheads="1"/>
          </p:cNvSpPr>
          <p:nvPr/>
        </p:nvSpPr>
        <p:spPr bwMode="gray">
          <a:xfrm>
            <a:off x="2730500" y="0"/>
            <a:ext cx="2138363" cy="8382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17347D"/>
              </a:solidFill>
            </a:endParaRPr>
          </a:p>
        </p:txBody>
      </p:sp>
      <p:sp>
        <p:nvSpPr>
          <p:cNvPr id="5124" name="Rectangle 4" descr="a2"/>
          <p:cNvSpPr>
            <a:spLocks noChangeArrowheads="1"/>
          </p:cNvSpPr>
          <p:nvPr/>
        </p:nvSpPr>
        <p:spPr bwMode="gray">
          <a:xfrm>
            <a:off x="4938713" y="0"/>
            <a:ext cx="2066925" cy="838200"/>
          </a:xfrm>
          <a:prstGeom prst="rect">
            <a:avLst/>
          </a:prstGeom>
          <a:blipFill dpi="0" rotWithShape="1">
            <a:blip r:embed="rId1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17347D"/>
              </a:solidFill>
            </a:endParaRPr>
          </a:p>
        </p:txBody>
      </p:sp>
      <p:sp>
        <p:nvSpPr>
          <p:cNvPr id="5125" name="Rectangle 5"/>
          <p:cNvSpPr>
            <a:spLocks noChangeArrowheads="1"/>
          </p:cNvSpPr>
          <p:nvPr/>
        </p:nvSpPr>
        <p:spPr bwMode="gray">
          <a:xfrm>
            <a:off x="7077075" y="0"/>
            <a:ext cx="2066925" cy="8382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17347D"/>
              </a:solidFill>
            </a:endParaRPr>
          </a:p>
        </p:txBody>
      </p:sp>
      <p:sp>
        <p:nvSpPr>
          <p:cNvPr id="5126" name="Rectangle 6"/>
          <p:cNvSpPr>
            <a:spLocks noChangeArrowheads="1"/>
          </p:cNvSpPr>
          <p:nvPr/>
        </p:nvSpPr>
        <p:spPr bwMode="gray">
          <a:xfrm>
            <a:off x="457200" y="6477000"/>
            <a:ext cx="8686800" cy="3810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17347D"/>
              </a:solidFill>
            </a:endParaRPr>
          </a:p>
        </p:txBody>
      </p:sp>
      <p:grpSp>
        <p:nvGrpSpPr>
          <p:cNvPr id="5127" name="Group 7"/>
          <p:cNvGrpSpPr>
            <a:grpSpLocks/>
          </p:cNvGrpSpPr>
          <p:nvPr/>
        </p:nvGrpSpPr>
        <p:grpSpPr bwMode="auto">
          <a:xfrm>
            <a:off x="0" y="685800"/>
            <a:ext cx="9144000" cy="609600"/>
            <a:chOff x="0" y="432"/>
            <a:chExt cx="5760" cy="384"/>
          </a:xfrm>
        </p:grpSpPr>
        <p:sp>
          <p:nvSpPr>
            <p:cNvPr id="5133" name="Rectangle 8"/>
            <p:cNvSpPr>
              <a:spLocks noChangeArrowheads="1"/>
            </p:cNvSpPr>
            <p:nvPr userDrawn="1"/>
          </p:nvSpPr>
          <p:spPr bwMode="gray">
            <a:xfrm>
              <a:off x="0" y="432"/>
              <a:ext cx="5760" cy="9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17347D"/>
                </a:solidFill>
              </a:endParaRPr>
            </a:p>
          </p:txBody>
        </p:sp>
        <p:sp>
          <p:nvSpPr>
            <p:cNvPr id="5134" name="Rectangle 9"/>
            <p:cNvSpPr>
              <a:spLocks noChangeArrowheads="1"/>
            </p:cNvSpPr>
            <p:nvPr userDrawn="1"/>
          </p:nvSpPr>
          <p:spPr bwMode="gray">
            <a:xfrm>
              <a:off x="362" y="432"/>
              <a:ext cx="5398" cy="38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17347D"/>
                </a:solidFill>
              </a:endParaRPr>
            </a:p>
          </p:txBody>
        </p:sp>
      </p:grpSp>
      <p:sp>
        <p:nvSpPr>
          <p:cNvPr id="5128" name="Rectangle 10"/>
          <p:cNvSpPr>
            <a:spLocks noGrp="1" noChangeArrowheads="1"/>
          </p:cNvSpPr>
          <p:nvPr>
            <p:ph type="body" idx="1"/>
          </p:nvPr>
        </p:nvSpPr>
        <p:spPr bwMode="auto">
          <a:xfrm>
            <a:off x="457200" y="1419225"/>
            <a:ext cx="8229600" cy="487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1275" name="Rectangle 11"/>
          <p:cNvSpPr>
            <a:spLocks noGrp="1" noChangeArrowheads="1"/>
          </p:cNvSpPr>
          <p:nvPr>
            <p:ph type="dt" sz="half" idx="2"/>
          </p:nvPr>
        </p:nvSpPr>
        <p:spPr bwMode="auto">
          <a:xfrm>
            <a:off x="457200" y="6461125"/>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solidFill>
                  <a:srgbClr val="17347D"/>
                </a:solidFill>
                <a:effectLst>
                  <a:outerShdw blurRad="38100" dist="38100" dir="2700000" algn="tl">
                    <a:srgbClr val="C0C0C0"/>
                  </a:outerShdw>
                </a:effectLst>
                <a:latin typeface="+mj-lt"/>
                <a:ea typeface="宋体" pitchFamily="2" charset="-122"/>
              </a:defRPr>
            </a:lvl1pPr>
          </a:lstStyle>
          <a:p>
            <a:pPr>
              <a:defRPr/>
            </a:pPr>
            <a:r>
              <a:rPr lang="en-US" altLang="zh-CN"/>
              <a:t>www.themegallery.com</a:t>
            </a:r>
          </a:p>
        </p:txBody>
      </p:sp>
      <p:sp>
        <p:nvSpPr>
          <p:cNvPr id="11276" name="Rectangle 12"/>
          <p:cNvSpPr>
            <a:spLocks noGrp="1" noChangeArrowheads="1"/>
          </p:cNvSpPr>
          <p:nvPr>
            <p:ph type="ftr" sz="quarter" idx="3"/>
          </p:nvPr>
        </p:nvSpPr>
        <p:spPr bwMode="auto">
          <a:xfrm>
            <a:off x="5867400" y="6477000"/>
            <a:ext cx="2895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solidFill>
                  <a:srgbClr val="17347D"/>
                </a:solidFill>
                <a:effectLst>
                  <a:outerShdw blurRad="38100" dist="38100" dir="2700000" algn="tl">
                    <a:srgbClr val="C0C0C0"/>
                  </a:outerShdw>
                </a:effectLst>
                <a:latin typeface="+mj-lt"/>
                <a:ea typeface="宋体" pitchFamily="2" charset="-122"/>
              </a:defRPr>
            </a:lvl1pPr>
          </a:lstStyle>
          <a:p>
            <a:pPr>
              <a:defRPr/>
            </a:pPr>
            <a:r>
              <a:rPr lang="en-US" altLang="zh-CN"/>
              <a:t>Company Logo</a:t>
            </a:r>
          </a:p>
        </p:txBody>
      </p:sp>
      <p:sp>
        <p:nvSpPr>
          <p:cNvPr id="11277" name="Rectangle 13"/>
          <p:cNvSpPr>
            <a:spLocks noGrp="1" noChangeArrowheads="1"/>
          </p:cNvSpPr>
          <p:nvPr>
            <p:ph type="sldNum" sz="quarter" idx="4"/>
          </p:nvPr>
        </p:nvSpPr>
        <p:spPr bwMode="auto">
          <a:xfrm>
            <a:off x="3124200" y="6477000"/>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a:solidFill>
                  <a:srgbClr val="17347D"/>
                </a:solidFill>
                <a:effectLst>
                  <a:outerShdw blurRad="38100" dist="38100" dir="2700000" algn="tl">
                    <a:srgbClr val="C0C0C0"/>
                  </a:outerShdw>
                </a:effectLst>
                <a:latin typeface="Verdana" pitchFamily="34" charset="0"/>
              </a:defRPr>
            </a:lvl1pPr>
          </a:lstStyle>
          <a:p>
            <a:pPr>
              <a:defRPr/>
            </a:pPr>
            <a:fld id="{4629CA70-AAA2-4BCC-96BB-1019286DCBCC}" type="slidenum">
              <a:rPr lang="en-US" altLang="zh-CN"/>
              <a:pPr>
                <a:defRPr/>
              </a:pPr>
              <a:t>‹#›</a:t>
            </a:fld>
            <a:endParaRPr lang="en-US" altLang="zh-CN"/>
          </a:p>
        </p:txBody>
      </p:sp>
      <p:sp>
        <p:nvSpPr>
          <p:cNvPr id="5132" name="Rectangle 14"/>
          <p:cNvSpPr>
            <a:spLocks noGrp="1" noChangeArrowheads="1"/>
          </p:cNvSpPr>
          <p:nvPr>
            <p:ph type="title"/>
          </p:nvPr>
        </p:nvSpPr>
        <p:spPr bwMode="white">
          <a:xfrm>
            <a:off x="733425" y="731838"/>
            <a:ext cx="780097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Tree>
  </p:cSld>
  <p:clrMap bg1="lt1" tx1="dk1" bg2="lt2" tx2="dk2" accent1="accent1" accent2="accent2" accent3="accent3" accent4="accent4" accent5="accent5" accent6="accent6" hlink="hlink" folHlink="folHlink"/>
  <p:sldLayoutIdLst>
    <p:sldLayoutId id="2147484845" r:id="rId1"/>
    <p:sldLayoutId id="2147484807" r:id="rId2"/>
    <p:sldLayoutId id="2147484808" r:id="rId3"/>
    <p:sldLayoutId id="2147484809" r:id="rId4"/>
    <p:sldLayoutId id="2147484810" r:id="rId5"/>
    <p:sldLayoutId id="2147484811" r:id="rId6"/>
    <p:sldLayoutId id="2147484812" r:id="rId7"/>
    <p:sldLayoutId id="2147484813" r:id="rId8"/>
    <p:sldLayoutId id="2147484814" r:id="rId9"/>
    <p:sldLayoutId id="2147484815" r:id="rId10"/>
    <p:sldLayoutId id="2147484816" r:id="rId11"/>
    <p:sldLayoutId id="2147484817" r:id="rId12"/>
    <p:sldLayoutId id="2147484818" r:id="rId13"/>
    <p:sldLayoutId id="2147484819" r:id="rId14"/>
  </p:sldLayoutIdLst>
  <p:timing>
    <p:tnLst>
      <p:par>
        <p:cTn id="1" dur="indefinite" restart="never" nodeType="tmRoot"/>
      </p:par>
    </p:tnLst>
  </p:timing>
  <p:hf hdr="0" ftr="0" dt="0"/>
  <p:txStyles>
    <p:titleStyle>
      <a:lvl1pPr algn="l" rtl="0" eaLnBrk="0" fontAlgn="base" hangingPunct="0">
        <a:spcBef>
          <a:spcPct val="0"/>
        </a:spcBef>
        <a:spcAft>
          <a:spcPct val="0"/>
        </a:spcAft>
        <a:defRPr sz="3200" b="1">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Franklin Gothic Medium" pitchFamily="34" charset="0"/>
          <a:ea typeface="微软雅黑" pitchFamily="34" charset="-122"/>
        </a:defRPr>
      </a:lvl2pPr>
      <a:lvl3pPr algn="l" rtl="0" eaLnBrk="0" fontAlgn="base" hangingPunct="0">
        <a:spcBef>
          <a:spcPct val="0"/>
        </a:spcBef>
        <a:spcAft>
          <a:spcPct val="0"/>
        </a:spcAft>
        <a:defRPr sz="3200" b="1">
          <a:solidFill>
            <a:schemeClr val="bg1"/>
          </a:solidFill>
          <a:latin typeface="Franklin Gothic Medium" pitchFamily="34" charset="0"/>
          <a:ea typeface="微软雅黑" pitchFamily="34" charset="-122"/>
        </a:defRPr>
      </a:lvl3pPr>
      <a:lvl4pPr algn="l" rtl="0" eaLnBrk="0" fontAlgn="base" hangingPunct="0">
        <a:spcBef>
          <a:spcPct val="0"/>
        </a:spcBef>
        <a:spcAft>
          <a:spcPct val="0"/>
        </a:spcAft>
        <a:defRPr sz="3200" b="1">
          <a:solidFill>
            <a:schemeClr val="bg1"/>
          </a:solidFill>
          <a:latin typeface="Franklin Gothic Medium" pitchFamily="34" charset="0"/>
          <a:ea typeface="微软雅黑" pitchFamily="34" charset="-122"/>
        </a:defRPr>
      </a:lvl4pPr>
      <a:lvl5pPr algn="l" rtl="0" eaLnBrk="0" fontAlgn="base" hangingPunct="0">
        <a:spcBef>
          <a:spcPct val="0"/>
        </a:spcBef>
        <a:spcAft>
          <a:spcPct val="0"/>
        </a:spcAft>
        <a:defRPr sz="3200" b="1">
          <a:solidFill>
            <a:schemeClr val="bg1"/>
          </a:solidFill>
          <a:latin typeface="Franklin Gothic Medium" pitchFamily="34" charset="0"/>
          <a:ea typeface="微软雅黑" pitchFamily="34" charset="-122"/>
        </a:defRPr>
      </a:lvl5pPr>
      <a:lvl6pPr marL="457200" algn="l" rtl="0" fontAlgn="base">
        <a:spcBef>
          <a:spcPct val="0"/>
        </a:spcBef>
        <a:spcAft>
          <a:spcPct val="0"/>
        </a:spcAft>
        <a:defRPr sz="3200" b="1">
          <a:solidFill>
            <a:schemeClr val="bg1"/>
          </a:solidFill>
          <a:latin typeface="Verdana" pitchFamily="34" charset="0"/>
        </a:defRPr>
      </a:lvl6pPr>
      <a:lvl7pPr marL="914400" algn="l" rtl="0" fontAlgn="base">
        <a:spcBef>
          <a:spcPct val="0"/>
        </a:spcBef>
        <a:spcAft>
          <a:spcPct val="0"/>
        </a:spcAft>
        <a:defRPr sz="3200" b="1">
          <a:solidFill>
            <a:schemeClr val="bg1"/>
          </a:solidFill>
          <a:latin typeface="Verdana" pitchFamily="34" charset="0"/>
        </a:defRPr>
      </a:lvl7pPr>
      <a:lvl8pPr marL="1371600" algn="l" rtl="0" fontAlgn="base">
        <a:spcBef>
          <a:spcPct val="0"/>
        </a:spcBef>
        <a:spcAft>
          <a:spcPct val="0"/>
        </a:spcAft>
        <a:defRPr sz="3200" b="1">
          <a:solidFill>
            <a:schemeClr val="bg1"/>
          </a:solidFill>
          <a:latin typeface="Verdana" pitchFamily="34" charset="0"/>
        </a:defRPr>
      </a:lvl8pPr>
      <a:lvl9pPr marL="1828800" algn="l" rtl="0" fontAlgn="base">
        <a:spcBef>
          <a:spcPct val="0"/>
        </a:spcBef>
        <a:spcAft>
          <a:spcPct val="0"/>
        </a:spcAft>
        <a:defRPr sz="3200" b="1">
          <a:solidFill>
            <a:schemeClr val="bg1"/>
          </a:solidFill>
          <a:latin typeface="Verdana" pitchFamily="34" charset="0"/>
        </a:defRPr>
      </a:lvl9pPr>
    </p:titleStyle>
    <p:bodyStyle>
      <a:lvl1pPr marL="342900" indent="-342900" algn="l" rtl="0" eaLnBrk="0" fontAlgn="base" hangingPunct="0">
        <a:spcBef>
          <a:spcPct val="20000"/>
        </a:spcBef>
        <a:spcAft>
          <a:spcPct val="0"/>
        </a:spcAft>
        <a:buClr>
          <a:schemeClr val="hlink"/>
        </a:buClr>
        <a:buFont typeface="Wingdings"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n-lt"/>
          <a:ea typeface="黑体" pitchFamily="49" charset="-122"/>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ea typeface="黑体" pitchFamily="49" charset="-122"/>
        </a:defRPr>
      </a:lvl3pPr>
      <a:lvl4pPr marL="1600200" indent="-228600" algn="l" rtl="0" eaLnBrk="0" fontAlgn="base" hangingPunct="0">
        <a:spcBef>
          <a:spcPct val="20000"/>
        </a:spcBef>
        <a:spcAft>
          <a:spcPct val="0"/>
        </a:spcAft>
        <a:buChar char="–"/>
        <a:defRPr sz="2000">
          <a:solidFill>
            <a:schemeClr val="tx1"/>
          </a:solidFill>
          <a:latin typeface="+mn-lt"/>
          <a:ea typeface="黑体" pitchFamily="49" charset="-122"/>
        </a:defRPr>
      </a:lvl4pPr>
      <a:lvl5pPr marL="2057400" indent="-228600" algn="l" rtl="0" eaLnBrk="0" fontAlgn="base" hangingPunct="0">
        <a:spcBef>
          <a:spcPct val="20000"/>
        </a:spcBef>
        <a:spcAft>
          <a:spcPct val="0"/>
        </a:spcAft>
        <a:buChar char="»"/>
        <a:defRPr sz="2000">
          <a:solidFill>
            <a:schemeClr val="tx1"/>
          </a:solidFill>
          <a:latin typeface="+mn-lt"/>
          <a:ea typeface="黑体" pitchFamily="49" charset="-122"/>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CCFFFF"/>
            </a:gs>
            <a:gs pos="100000">
              <a:srgbClr val="F5FFFF"/>
            </a:gs>
          </a:gsLst>
          <a:lin ang="5400000" scaled="1"/>
        </a:gradFill>
        <a:effectLst/>
      </p:bgPr>
    </p:bg>
    <p:spTree>
      <p:nvGrpSpPr>
        <p:cNvPr id="1" name=""/>
        <p:cNvGrpSpPr/>
        <p:nvPr/>
      </p:nvGrpSpPr>
      <p:grpSpPr>
        <a:xfrm>
          <a:off x="0" y="0"/>
          <a:ext cx="0" cy="0"/>
          <a:chOff x="0" y="0"/>
          <a:chExt cx="0" cy="0"/>
        </a:xfrm>
      </p:grpSpPr>
      <p:sp>
        <p:nvSpPr>
          <p:cNvPr id="6146" name="Rectangle 29"/>
          <p:cNvSpPr>
            <a:spLocks noGrp="1" noChangeArrowheads="1"/>
          </p:cNvSpPr>
          <p:nvPr>
            <p:ph type="title"/>
          </p:nvPr>
        </p:nvSpPr>
        <p:spPr bwMode="auto">
          <a:xfrm>
            <a:off x="0" y="228600"/>
            <a:ext cx="5029200" cy="457200"/>
          </a:xfrm>
          <a:prstGeom prst="rect">
            <a:avLst/>
          </a:prstGeom>
          <a:gradFill rotWithShape="0">
            <a:gsLst>
              <a:gs pos="0">
                <a:srgbClr val="5994FF"/>
              </a:gs>
              <a:gs pos="100000">
                <a:srgbClr val="CC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6147" name="Rectangle 30"/>
          <p:cNvSpPr>
            <a:spLocks noGrp="1" noChangeArrowheads="1"/>
          </p:cNvSpPr>
          <p:nvPr>
            <p:ph type="body" idx="1"/>
          </p:nvPr>
        </p:nvSpPr>
        <p:spPr bwMode="auto">
          <a:xfrm>
            <a:off x="685800" y="9906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83999" name="Rectangle 31"/>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kumimoji="0" sz="1400" b="1">
                <a:solidFill>
                  <a:srgbClr val="08080C"/>
                </a:solidFill>
                <a:latin typeface="Times New Roman" pitchFamily="18" charset="0"/>
              </a:defRPr>
            </a:lvl1pPr>
          </a:lstStyle>
          <a:p>
            <a:pPr>
              <a:defRPr/>
            </a:pPr>
            <a:fld id="{ADF8B234-1B94-4E43-BBFC-AEDDD42F235F}" type="datetime2">
              <a:rPr lang="zh-CN" altLang="en-US"/>
              <a:pPr>
                <a:defRPr/>
              </a:pPr>
              <a:t>2016年3月7日</a:t>
            </a:fld>
            <a:endParaRPr lang="en-US" altLang="zh-CN"/>
          </a:p>
        </p:txBody>
      </p:sp>
      <p:sp>
        <p:nvSpPr>
          <p:cNvPr id="84001" name="Rectangle 33"/>
          <p:cNvSpPr>
            <a:spLocks noGrp="1" noChangeArrowheads="1"/>
          </p:cNvSpPr>
          <p:nvPr>
            <p:ph type="sldNum" sz="quarter" idx="4"/>
          </p:nvPr>
        </p:nvSpPr>
        <p:spPr bwMode="auto">
          <a:xfrm>
            <a:off x="65532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kumimoji="0" sz="1400" b="0">
                <a:solidFill>
                  <a:srgbClr val="08080C"/>
                </a:solidFill>
                <a:latin typeface="Times New Roman" pitchFamily="18" charset="0"/>
              </a:defRPr>
            </a:lvl1pPr>
          </a:lstStyle>
          <a:p>
            <a:pPr>
              <a:defRPr/>
            </a:pPr>
            <a:fld id="{152A7805-8121-413E-9662-C0DC7A2761FF}" type="slidenum">
              <a:rPr lang="en-US" altLang="zh-CN"/>
              <a:pPr>
                <a:defRPr/>
              </a:pPr>
              <a:t>‹#›</a:t>
            </a:fld>
            <a:endParaRPr lang="en-US" altLang="zh-CN"/>
          </a:p>
        </p:txBody>
      </p:sp>
      <p:sp>
        <p:nvSpPr>
          <p:cNvPr id="6150" name="Rectangle 34"/>
          <p:cNvSpPr>
            <a:spLocks noChangeArrowheads="1"/>
          </p:cNvSpPr>
          <p:nvPr userDrawn="1"/>
        </p:nvSpPr>
        <p:spPr bwMode="auto">
          <a:xfrm>
            <a:off x="6781800" y="228600"/>
            <a:ext cx="2362200" cy="457200"/>
          </a:xfrm>
          <a:prstGeom prst="rect">
            <a:avLst/>
          </a:prstGeom>
          <a:noFill/>
          <a:ln>
            <a:noFill/>
          </a:ln>
          <a:effectLst>
            <a:outerShdw dist="35921" dir="2700000" algn="ctr" rotWithShape="0">
              <a:srgbClr val="808080"/>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075" tIns="46038" rIns="92075" bIns="46038" anchor="ctr"/>
          <a:lstStyle/>
          <a:p>
            <a:pPr eaLnBrk="0" hangingPunct="0">
              <a:lnSpc>
                <a:spcPct val="70000"/>
              </a:lnSpc>
            </a:pPr>
            <a:r>
              <a:rPr kumimoji="1" lang="zh-CN" altLang="en-US" sz="2400" b="1">
                <a:solidFill>
                  <a:srgbClr val="990000"/>
                </a:solidFill>
                <a:latin typeface="华文行楷" pitchFamily="2" charset="-122"/>
                <a:ea typeface="华文行楷" pitchFamily="2" charset="-122"/>
              </a:rPr>
              <a:t>计算机组成原理</a:t>
            </a:r>
          </a:p>
        </p:txBody>
      </p:sp>
      <p:sp>
        <p:nvSpPr>
          <p:cNvPr id="84003" name="Rectangle 35"/>
          <p:cNvSpPr>
            <a:spLocks noGrp="1" noChangeArrowheads="1"/>
          </p:cNvSpPr>
          <p:nvPr>
            <p:ph type="ftr" sz="quarter" idx="3"/>
          </p:nvPr>
        </p:nvSpPr>
        <p:spPr bwMode="auto">
          <a:xfrm>
            <a:off x="32004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kumimoji="1" sz="1800" b="1">
                <a:solidFill>
                  <a:srgbClr val="663300"/>
                </a:solidFill>
                <a:latin typeface="Times New Roman" pitchFamily="18" charset="0"/>
                <a:ea typeface="隶书体" pitchFamily="49" charset="-122"/>
              </a:defRPr>
            </a:lvl1pPr>
          </a:lstStyle>
          <a:p>
            <a:pPr>
              <a:defRPr/>
            </a:pPr>
            <a:r>
              <a:rPr lang="zh-CN" altLang="en-US"/>
              <a:t>华南理工大学广州学院</a:t>
            </a:r>
          </a:p>
        </p:txBody>
      </p:sp>
      <p:sp>
        <p:nvSpPr>
          <p:cNvPr id="6152" name="Line 37"/>
          <p:cNvSpPr>
            <a:spLocks noChangeShapeType="1"/>
          </p:cNvSpPr>
          <p:nvPr userDrawn="1"/>
        </p:nvSpPr>
        <p:spPr bwMode="auto">
          <a:xfrm>
            <a:off x="0" y="838200"/>
            <a:ext cx="9144000" cy="0"/>
          </a:xfrm>
          <a:prstGeom prst="line">
            <a:avLst/>
          </a:prstGeom>
          <a:noFill/>
          <a:ln w="57150" cap="sq">
            <a:solidFill>
              <a:srgbClr val="3333FF"/>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153" name="Line 38"/>
          <p:cNvSpPr>
            <a:spLocks noChangeShapeType="1"/>
          </p:cNvSpPr>
          <p:nvPr userDrawn="1"/>
        </p:nvSpPr>
        <p:spPr bwMode="auto">
          <a:xfrm>
            <a:off x="0" y="6248400"/>
            <a:ext cx="9144000" cy="0"/>
          </a:xfrm>
          <a:prstGeom prst="line">
            <a:avLst/>
          </a:prstGeom>
          <a:noFill/>
          <a:ln w="57150" cap="sq">
            <a:solidFill>
              <a:srgbClr val="3333FF"/>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6154" name="Group 39"/>
          <p:cNvGrpSpPr>
            <a:grpSpLocks/>
          </p:cNvGrpSpPr>
          <p:nvPr userDrawn="1"/>
        </p:nvGrpSpPr>
        <p:grpSpPr bwMode="auto">
          <a:xfrm>
            <a:off x="6781800" y="4724400"/>
            <a:ext cx="2033588" cy="1219200"/>
            <a:chOff x="4368" y="3312"/>
            <a:chExt cx="1281" cy="768"/>
          </a:xfrm>
        </p:grpSpPr>
        <p:sp>
          <p:nvSpPr>
            <p:cNvPr id="84008" name="AutoShape 40"/>
            <p:cNvSpPr>
              <a:spLocks noChangeArrowheads="1"/>
            </p:cNvSpPr>
            <p:nvPr/>
          </p:nvSpPr>
          <p:spPr bwMode="auto">
            <a:xfrm rot="20940000">
              <a:off x="4368" y="3729"/>
              <a:ext cx="288" cy="288"/>
            </a:xfrm>
            <a:prstGeom prst="star5">
              <a:avLst/>
            </a:prstGeom>
            <a:gradFill rotWithShape="0">
              <a:gsLst>
                <a:gs pos="0">
                  <a:srgbClr val="FFFF00"/>
                </a:gs>
                <a:gs pos="100000">
                  <a:srgbClr val="FFFF00">
                    <a:gamma/>
                    <a:tint val="8627"/>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spcBef>
                  <a:spcPct val="50000"/>
                </a:spcBef>
                <a:defRPr/>
              </a:pPr>
              <a:endParaRPr kumimoji="1" lang="zh-CN" altLang="zh-CN" sz="2400">
                <a:solidFill>
                  <a:srgbClr val="FF0000"/>
                </a:solidFill>
                <a:latin typeface="Times New Roman" pitchFamily="18" charset="0"/>
              </a:endParaRPr>
            </a:p>
          </p:txBody>
        </p:sp>
        <p:sp>
          <p:nvSpPr>
            <p:cNvPr id="84009" name="AutoShape 41"/>
            <p:cNvSpPr>
              <a:spLocks noChangeArrowheads="1"/>
            </p:cNvSpPr>
            <p:nvPr/>
          </p:nvSpPr>
          <p:spPr bwMode="auto">
            <a:xfrm>
              <a:off x="4845" y="3372"/>
              <a:ext cx="264" cy="264"/>
            </a:xfrm>
            <a:prstGeom prst="star5">
              <a:avLst/>
            </a:prstGeom>
            <a:gradFill rotWithShape="0">
              <a:gsLst>
                <a:gs pos="0">
                  <a:srgbClr val="FFFF00"/>
                </a:gs>
                <a:gs pos="100000">
                  <a:srgbClr val="FFFF00">
                    <a:gamma/>
                    <a:tint val="8627"/>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spcBef>
                  <a:spcPct val="50000"/>
                </a:spcBef>
                <a:defRPr/>
              </a:pPr>
              <a:endParaRPr kumimoji="1" lang="zh-CN" altLang="zh-CN" sz="2400">
                <a:solidFill>
                  <a:srgbClr val="FF0000"/>
                </a:solidFill>
                <a:latin typeface="Times New Roman" pitchFamily="18" charset="0"/>
              </a:endParaRPr>
            </a:p>
          </p:txBody>
        </p:sp>
        <p:sp>
          <p:nvSpPr>
            <p:cNvPr id="84010" name="AutoShape 42"/>
            <p:cNvSpPr>
              <a:spLocks noChangeArrowheads="1"/>
            </p:cNvSpPr>
            <p:nvPr/>
          </p:nvSpPr>
          <p:spPr bwMode="auto">
            <a:xfrm rot="1320000">
              <a:off x="5217" y="3312"/>
              <a:ext cx="384" cy="384"/>
            </a:xfrm>
            <a:prstGeom prst="star5">
              <a:avLst/>
            </a:prstGeom>
            <a:gradFill rotWithShape="0">
              <a:gsLst>
                <a:gs pos="0">
                  <a:srgbClr val="FFFF00"/>
                </a:gs>
                <a:gs pos="100000">
                  <a:srgbClr val="FFFF00">
                    <a:gamma/>
                    <a:tint val="8627"/>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spcBef>
                  <a:spcPct val="50000"/>
                </a:spcBef>
                <a:defRPr/>
              </a:pPr>
              <a:endParaRPr kumimoji="1" lang="zh-CN" altLang="zh-CN" sz="2400">
                <a:solidFill>
                  <a:srgbClr val="FF0000"/>
                </a:solidFill>
                <a:latin typeface="Times New Roman" pitchFamily="18" charset="0"/>
              </a:endParaRPr>
            </a:p>
          </p:txBody>
        </p:sp>
        <p:sp>
          <p:nvSpPr>
            <p:cNvPr id="84011" name="AutoShape 43"/>
            <p:cNvSpPr>
              <a:spLocks noChangeArrowheads="1"/>
            </p:cNvSpPr>
            <p:nvPr/>
          </p:nvSpPr>
          <p:spPr bwMode="auto">
            <a:xfrm rot="20940000">
              <a:off x="4449" y="3792"/>
              <a:ext cx="288" cy="288"/>
            </a:xfrm>
            <a:prstGeom prst="star5">
              <a:avLst/>
            </a:prstGeom>
            <a:gradFill rotWithShape="0">
              <a:gsLst>
                <a:gs pos="0">
                  <a:srgbClr val="FFFF00"/>
                </a:gs>
                <a:gs pos="100000">
                  <a:srgbClr val="FFFF00">
                    <a:gamma/>
                    <a:tint val="8627"/>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spcBef>
                  <a:spcPct val="50000"/>
                </a:spcBef>
                <a:defRPr/>
              </a:pPr>
              <a:endParaRPr kumimoji="1" lang="zh-CN" altLang="zh-CN" sz="2400">
                <a:solidFill>
                  <a:srgbClr val="FF0000"/>
                </a:solidFill>
                <a:latin typeface="Times New Roman" pitchFamily="18" charset="0"/>
              </a:endParaRPr>
            </a:p>
          </p:txBody>
        </p:sp>
        <p:sp>
          <p:nvSpPr>
            <p:cNvPr id="84012" name="AutoShape 44"/>
            <p:cNvSpPr>
              <a:spLocks noChangeArrowheads="1"/>
            </p:cNvSpPr>
            <p:nvPr/>
          </p:nvSpPr>
          <p:spPr bwMode="auto">
            <a:xfrm>
              <a:off x="4893" y="3420"/>
              <a:ext cx="264" cy="264"/>
            </a:xfrm>
            <a:prstGeom prst="star5">
              <a:avLst/>
            </a:prstGeom>
            <a:gradFill rotWithShape="0">
              <a:gsLst>
                <a:gs pos="0">
                  <a:srgbClr val="FFFF00"/>
                </a:gs>
                <a:gs pos="100000">
                  <a:srgbClr val="FFFF00">
                    <a:gamma/>
                    <a:tint val="8627"/>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spcBef>
                  <a:spcPct val="50000"/>
                </a:spcBef>
                <a:defRPr/>
              </a:pPr>
              <a:endParaRPr kumimoji="1" lang="zh-CN" altLang="zh-CN" sz="2400">
                <a:solidFill>
                  <a:srgbClr val="FF0000"/>
                </a:solidFill>
                <a:latin typeface="Times New Roman" pitchFamily="18" charset="0"/>
              </a:endParaRPr>
            </a:p>
          </p:txBody>
        </p:sp>
        <p:sp>
          <p:nvSpPr>
            <p:cNvPr id="84013" name="AutoShape 45"/>
            <p:cNvSpPr>
              <a:spLocks noChangeArrowheads="1"/>
            </p:cNvSpPr>
            <p:nvPr/>
          </p:nvSpPr>
          <p:spPr bwMode="auto">
            <a:xfrm rot="1320000">
              <a:off x="5265" y="3408"/>
              <a:ext cx="384" cy="384"/>
            </a:xfrm>
            <a:prstGeom prst="star5">
              <a:avLst/>
            </a:prstGeom>
            <a:gradFill rotWithShape="0">
              <a:gsLst>
                <a:gs pos="0">
                  <a:srgbClr val="FFFF00"/>
                </a:gs>
                <a:gs pos="100000">
                  <a:srgbClr val="FFFF00">
                    <a:gamma/>
                    <a:tint val="8627"/>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spcBef>
                  <a:spcPct val="50000"/>
                </a:spcBef>
                <a:defRPr/>
              </a:pPr>
              <a:endParaRPr kumimoji="1" lang="zh-CN" altLang="zh-CN" sz="2400">
                <a:solidFill>
                  <a:srgbClr val="FF0000"/>
                </a:solidFill>
                <a:latin typeface="Times New Roman" pitchFamily="18" charset="0"/>
              </a:endParaRPr>
            </a:p>
          </p:txBody>
        </p:sp>
      </p:grpSp>
    </p:spTree>
  </p:cSld>
  <p:clrMap bg1="lt1" tx1="dk1" bg2="lt2" tx2="dk2" accent1="accent1" accent2="accent2" accent3="accent3" accent4="accent4" accent5="accent5" accent6="accent6" hlink="hlink" folHlink="folHlink"/>
  <p:sldLayoutIdLst>
    <p:sldLayoutId id="2147484846" r:id="rId1"/>
    <p:sldLayoutId id="2147484847" r:id="rId2"/>
    <p:sldLayoutId id="2147484848" r:id="rId3"/>
    <p:sldLayoutId id="2147484849" r:id="rId4"/>
    <p:sldLayoutId id="2147484850" r:id="rId5"/>
    <p:sldLayoutId id="2147484851" r:id="rId6"/>
    <p:sldLayoutId id="2147484852" r:id="rId7"/>
    <p:sldLayoutId id="2147484853" r:id="rId8"/>
    <p:sldLayoutId id="2147484854" r:id="rId9"/>
    <p:sldLayoutId id="2147484855" r:id="rId10"/>
    <p:sldLayoutId id="2147484856" r:id="rId11"/>
  </p:sldLayoutIdLst>
  <p:timing>
    <p:tnLst>
      <p:par>
        <p:cTn id="1" dur="indefinite" restart="never" nodeType="tmRoot"/>
      </p:par>
    </p:tnLst>
  </p:timing>
  <p:hf sldNum="0" hdr="0"/>
  <p:txStyles>
    <p:titleStyle>
      <a:lvl1pPr algn="l" rtl="0" eaLnBrk="0" fontAlgn="base" hangingPunct="0">
        <a:spcBef>
          <a:spcPct val="0"/>
        </a:spcBef>
        <a:spcAft>
          <a:spcPct val="0"/>
        </a:spcAft>
        <a:defRPr kumimoji="1" sz="2800" b="1">
          <a:solidFill>
            <a:srgbClr val="000000"/>
          </a:solidFill>
          <a:latin typeface="+mj-lt"/>
          <a:ea typeface="+mj-ea"/>
          <a:cs typeface="+mj-cs"/>
        </a:defRPr>
      </a:lvl1pPr>
      <a:lvl2pPr algn="l" rtl="0" eaLnBrk="0" fontAlgn="base" hangingPunct="0">
        <a:spcBef>
          <a:spcPct val="0"/>
        </a:spcBef>
        <a:spcAft>
          <a:spcPct val="0"/>
        </a:spcAft>
        <a:defRPr kumimoji="1" sz="2800" b="1">
          <a:solidFill>
            <a:srgbClr val="000000"/>
          </a:solidFill>
          <a:latin typeface="Tahoma" pitchFamily="34" charset="0"/>
          <a:ea typeface="SimSun" pitchFamily="2" charset="-122"/>
        </a:defRPr>
      </a:lvl2pPr>
      <a:lvl3pPr algn="l" rtl="0" eaLnBrk="0" fontAlgn="base" hangingPunct="0">
        <a:spcBef>
          <a:spcPct val="0"/>
        </a:spcBef>
        <a:spcAft>
          <a:spcPct val="0"/>
        </a:spcAft>
        <a:defRPr kumimoji="1" sz="2800" b="1">
          <a:solidFill>
            <a:srgbClr val="000000"/>
          </a:solidFill>
          <a:latin typeface="Tahoma" pitchFamily="34" charset="0"/>
          <a:ea typeface="SimSun" pitchFamily="2" charset="-122"/>
        </a:defRPr>
      </a:lvl3pPr>
      <a:lvl4pPr algn="l" rtl="0" eaLnBrk="0" fontAlgn="base" hangingPunct="0">
        <a:spcBef>
          <a:spcPct val="0"/>
        </a:spcBef>
        <a:spcAft>
          <a:spcPct val="0"/>
        </a:spcAft>
        <a:defRPr kumimoji="1" sz="2800" b="1">
          <a:solidFill>
            <a:srgbClr val="000000"/>
          </a:solidFill>
          <a:latin typeface="Tahoma" pitchFamily="34" charset="0"/>
          <a:ea typeface="SimSun" pitchFamily="2" charset="-122"/>
        </a:defRPr>
      </a:lvl4pPr>
      <a:lvl5pPr algn="l" rtl="0" eaLnBrk="0" fontAlgn="base" hangingPunct="0">
        <a:spcBef>
          <a:spcPct val="0"/>
        </a:spcBef>
        <a:spcAft>
          <a:spcPct val="0"/>
        </a:spcAft>
        <a:defRPr kumimoji="1" sz="2800" b="1">
          <a:solidFill>
            <a:srgbClr val="000000"/>
          </a:solidFill>
          <a:latin typeface="Tahoma" pitchFamily="34" charset="0"/>
          <a:ea typeface="SimSun" pitchFamily="2" charset="-122"/>
        </a:defRPr>
      </a:lvl5pPr>
      <a:lvl6pPr marL="457200" algn="l" rtl="0" fontAlgn="base">
        <a:spcBef>
          <a:spcPct val="0"/>
        </a:spcBef>
        <a:spcAft>
          <a:spcPct val="0"/>
        </a:spcAft>
        <a:defRPr kumimoji="1" sz="2800" b="1">
          <a:solidFill>
            <a:srgbClr val="000000"/>
          </a:solidFill>
          <a:latin typeface="Tahoma" pitchFamily="34" charset="0"/>
          <a:ea typeface="SimSun" pitchFamily="2" charset="-122"/>
        </a:defRPr>
      </a:lvl6pPr>
      <a:lvl7pPr marL="914400" algn="l" rtl="0" fontAlgn="base">
        <a:spcBef>
          <a:spcPct val="0"/>
        </a:spcBef>
        <a:spcAft>
          <a:spcPct val="0"/>
        </a:spcAft>
        <a:defRPr kumimoji="1" sz="2800" b="1">
          <a:solidFill>
            <a:srgbClr val="000000"/>
          </a:solidFill>
          <a:latin typeface="Tahoma" pitchFamily="34" charset="0"/>
          <a:ea typeface="SimSun" pitchFamily="2" charset="-122"/>
        </a:defRPr>
      </a:lvl7pPr>
      <a:lvl8pPr marL="1371600" algn="l" rtl="0" fontAlgn="base">
        <a:spcBef>
          <a:spcPct val="0"/>
        </a:spcBef>
        <a:spcAft>
          <a:spcPct val="0"/>
        </a:spcAft>
        <a:defRPr kumimoji="1" sz="2800" b="1">
          <a:solidFill>
            <a:srgbClr val="000000"/>
          </a:solidFill>
          <a:latin typeface="Tahoma" pitchFamily="34" charset="0"/>
          <a:ea typeface="SimSun" pitchFamily="2" charset="-122"/>
        </a:defRPr>
      </a:lvl8pPr>
      <a:lvl9pPr marL="1828800" algn="l" rtl="0" fontAlgn="base">
        <a:spcBef>
          <a:spcPct val="0"/>
        </a:spcBef>
        <a:spcAft>
          <a:spcPct val="0"/>
        </a:spcAft>
        <a:defRPr kumimoji="1" sz="2800" b="1">
          <a:solidFill>
            <a:srgbClr val="000000"/>
          </a:solidFill>
          <a:latin typeface="Tahoma" pitchFamily="34" charset="0"/>
          <a:ea typeface="SimSun" pitchFamily="2" charset="-122"/>
        </a:defRPr>
      </a:lvl9pPr>
    </p:titleStyle>
    <p:bodyStyle>
      <a:lvl1pPr marL="342900" indent="-342900" algn="l" rtl="0" eaLnBrk="0" fontAlgn="base" hangingPunct="0">
        <a:spcBef>
          <a:spcPct val="20000"/>
        </a:spcBef>
        <a:spcAft>
          <a:spcPct val="0"/>
        </a:spcAft>
        <a:buSzPct val="90000"/>
        <a:buBlip>
          <a:blip r:embed="rId13"/>
        </a:buBlip>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SzPct val="80000"/>
        <a:buBlip>
          <a:blip r:embed="rId14"/>
        </a:buBlip>
        <a:defRPr kumimoji="1" sz="2800">
          <a:solidFill>
            <a:schemeClr val="tx1"/>
          </a:solidFill>
          <a:latin typeface="+mn-lt"/>
          <a:ea typeface="+mn-ea"/>
        </a:defRPr>
      </a:lvl2pPr>
      <a:lvl3pPr marL="1143000" indent="-228600" algn="l" rtl="0" eaLnBrk="0" fontAlgn="base" hangingPunct="0">
        <a:spcBef>
          <a:spcPct val="20000"/>
        </a:spcBef>
        <a:spcAft>
          <a:spcPct val="0"/>
        </a:spcAft>
        <a:buSzPct val="70000"/>
        <a:buBlip>
          <a:blip r:embed="rId15"/>
        </a:buBlip>
        <a:defRPr kumimoji="1" sz="2400">
          <a:solidFill>
            <a:schemeClr val="tx1"/>
          </a:solidFill>
          <a:latin typeface="+mn-lt"/>
          <a:ea typeface="+mn-ea"/>
        </a:defRPr>
      </a:lvl3pPr>
      <a:lvl4pPr marL="1600200" indent="-228600" algn="l" rtl="0" eaLnBrk="0" fontAlgn="base" hangingPunct="0">
        <a:spcBef>
          <a:spcPct val="20000"/>
        </a:spcBef>
        <a:spcAft>
          <a:spcPct val="0"/>
        </a:spcAft>
        <a:buSzPct val="70000"/>
        <a:buBlip>
          <a:blip r:embed="rId16"/>
        </a:buBlip>
        <a:defRPr kumimoji="1" sz="2000">
          <a:solidFill>
            <a:schemeClr val="tx1"/>
          </a:solidFill>
          <a:latin typeface="+mn-lt"/>
          <a:ea typeface="+mn-ea"/>
        </a:defRPr>
      </a:lvl4pPr>
      <a:lvl5pPr marL="2057400" indent="-228600" algn="l" rtl="0" eaLnBrk="0" fontAlgn="base" hangingPunct="0">
        <a:spcBef>
          <a:spcPct val="20000"/>
        </a:spcBef>
        <a:spcAft>
          <a:spcPct val="0"/>
        </a:spcAft>
        <a:buSzPct val="70000"/>
        <a:buBlip>
          <a:blip r:embed="rId17"/>
        </a:buBlip>
        <a:defRPr kumimoji="1" sz="2000">
          <a:solidFill>
            <a:schemeClr val="tx1"/>
          </a:solidFill>
          <a:latin typeface="+mn-lt"/>
          <a:ea typeface="+mn-ea"/>
        </a:defRPr>
      </a:lvl5pPr>
      <a:lvl6pPr marL="2514600" indent="-228600" algn="l" rtl="0" fontAlgn="base">
        <a:spcBef>
          <a:spcPct val="20000"/>
        </a:spcBef>
        <a:spcAft>
          <a:spcPct val="0"/>
        </a:spcAft>
        <a:buSzPct val="70000"/>
        <a:buBlip>
          <a:blip r:embed="rId17"/>
        </a:buBlip>
        <a:defRPr kumimoji="1" sz="2000">
          <a:solidFill>
            <a:schemeClr val="tx1"/>
          </a:solidFill>
          <a:latin typeface="+mn-lt"/>
          <a:ea typeface="+mn-ea"/>
        </a:defRPr>
      </a:lvl6pPr>
      <a:lvl7pPr marL="2971800" indent="-228600" algn="l" rtl="0" fontAlgn="base">
        <a:spcBef>
          <a:spcPct val="20000"/>
        </a:spcBef>
        <a:spcAft>
          <a:spcPct val="0"/>
        </a:spcAft>
        <a:buSzPct val="70000"/>
        <a:buBlip>
          <a:blip r:embed="rId17"/>
        </a:buBlip>
        <a:defRPr kumimoji="1" sz="2000">
          <a:solidFill>
            <a:schemeClr val="tx1"/>
          </a:solidFill>
          <a:latin typeface="+mn-lt"/>
          <a:ea typeface="+mn-ea"/>
        </a:defRPr>
      </a:lvl7pPr>
      <a:lvl8pPr marL="3429000" indent="-228600" algn="l" rtl="0" fontAlgn="base">
        <a:spcBef>
          <a:spcPct val="20000"/>
        </a:spcBef>
        <a:spcAft>
          <a:spcPct val="0"/>
        </a:spcAft>
        <a:buSzPct val="70000"/>
        <a:buBlip>
          <a:blip r:embed="rId17"/>
        </a:buBlip>
        <a:defRPr kumimoji="1" sz="2000">
          <a:solidFill>
            <a:schemeClr val="tx1"/>
          </a:solidFill>
          <a:latin typeface="+mn-lt"/>
          <a:ea typeface="+mn-ea"/>
        </a:defRPr>
      </a:lvl8pPr>
      <a:lvl9pPr marL="3886200" indent="-228600" algn="l" rtl="0" fontAlgn="base">
        <a:spcBef>
          <a:spcPct val="20000"/>
        </a:spcBef>
        <a:spcAft>
          <a:spcPct val="0"/>
        </a:spcAft>
        <a:buSzPct val="70000"/>
        <a:buBlip>
          <a:blip r:embed="rId17"/>
        </a:buBlip>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slide" Target="slide57.xml"/><Relationship Id="rId1" Type="http://schemas.openxmlformats.org/officeDocument/2006/relationships/slideLayout" Target="../slideLayouts/slideLayout7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02.xml.rels><?xml version="1.0" encoding="UTF-8" standalone="yes"?>
<Relationships xmlns="http://schemas.openxmlformats.org/package/2006/relationships"><Relationship Id="rId2" Type="http://schemas.openxmlformats.org/officeDocument/2006/relationships/slide" Target="slide57.xml"/><Relationship Id="rId1" Type="http://schemas.openxmlformats.org/officeDocument/2006/relationships/slideLayout" Target="../slideLayouts/slideLayout7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2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1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1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134.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3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14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4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15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1.xml"/><Relationship Id="rId1" Type="http://schemas.openxmlformats.org/officeDocument/2006/relationships/vmlDrawing" Target="../drawings/vmlDrawing1.vml"/><Relationship Id="rId4" Type="http://schemas.openxmlformats.org/officeDocument/2006/relationships/image" Target="../media/image9.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hyperlink" Target="http://www.gdkszx.com.cn/index.asp"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www.gdrsks.gov.cn/Category_1/Index.aspx"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1.xml"/><Relationship Id="rId1" Type="http://schemas.openxmlformats.org/officeDocument/2006/relationships/vmlDrawing" Target="../drawings/vmlDrawing2.vml"/><Relationship Id="rId4" Type="http://schemas.openxmlformats.org/officeDocument/2006/relationships/image" Target="../media/image12.w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3" Type="http://schemas.openxmlformats.org/officeDocument/2006/relationships/slide" Target="slide106.xm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3.xml"/></Relationships>
</file>

<file path=ppt/slides/_rels/slide94.xml.rels><?xml version="1.0" encoding="UTF-8" standalone="yes"?>
<Relationships xmlns="http://schemas.openxmlformats.org/package/2006/relationships"><Relationship Id="rId2" Type="http://schemas.openxmlformats.org/officeDocument/2006/relationships/slide" Target="slide57.xml"/><Relationship Id="rId1" Type="http://schemas.openxmlformats.org/officeDocument/2006/relationships/slideLayout" Target="../slideLayouts/slideLayout72.xml"/></Relationships>
</file>

<file path=ppt/slides/_rels/slide95.xml.rels><?xml version="1.0" encoding="UTF-8" standalone="yes"?>
<Relationships xmlns="http://schemas.openxmlformats.org/package/2006/relationships"><Relationship Id="rId2" Type="http://schemas.openxmlformats.org/officeDocument/2006/relationships/slide" Target="slide57.xml"/><Relationship Id="rId1" Type="http://schemas.openxmlformats.org/officeDocument/2006/relationships/slideLayout" Target="../slideLayouts/slideLayout72.xml"/></Relationships>
</file>

<file path=ppt/slides/_rels/slide96.xml.rels><?xml version="1.0" encoding="UTF-8" standalone="yes"?>
<Relationships xmlns="http://schemas.openxmlformats.org/package/2006/relationships"><Relationship Id="rId2" Type="http://schemas.openxmlformats.org/officeDocument/2006/relationships/slide" Target="slide57.xml"/><Relationship Id="rId1" Type="http://schemas.openxmlformats.org/officeDocument/2006/relationships/slideLayout" Target="../slideLayouts/slideLayout72.xml"/></Relationships>
</file>

<file path=ppt/slides/_rels/slide97.xml.rels><?xml version="1.0" encoding="UTF-8" standalone="yes"?>
<Relationships xmlns="http://schemas.openxmlformats.org/package/2006/relationships"><Relationship Id="rId2" Type="http://schemas.openxmlformats.org/officeDocument/2006/relationships/slide" Target="slide57.xml"/><Relationship Id="rId1" Type="http://schemas.openxmlformats.org/officeDocument/2006/relationships/slideLayout" Target="../slideLayouts/slideLayout7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99.xml.rels><?xml version="1.0" encoding="UTF-8" standalone="yes"?>
<Relationships xmlns="http://schemas.openxmlformats.org/package/2006/relationships"><Relationship Id="rId2" Type="http://schemas.openxmlformats.org/officeDocument/2006/relationships/slide" Target="slide57.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ctrTitle"/>
          </p:nvPr>
        </p:nvSpPr>
        <p:spPr>
          <a:xfrm>
            <a:off x="2209800" y="2514600"/>
            <a:ext cx="6705600" cy="1219200"/>
          </a:xfrm>
        </p:spPr>
        <p:txBody>
          <a:bodyPr anchor="b"/>
          <a:lstStyle/>
          <a:p>
            <a:pPr eaLnBrk="1" hangingPunct="1"/>
            <a:r>
              <a:rPr lang="zh-CN" altLang="en-US" sz="3200" smtClean="0">
                <a:latin typeface="微软雅黑" pitchFamily="34" charset="-122"/>
              </a:rPr>
              <a:t>软件工程师培训</a:t>
            </a:r>
            <a:endParaRPr lang="en-US" altLang="zh-CN" smtClean="0">
              <a:latin typeface="微软雅黑" pitchFamily="34" charset="-122"/>
            </a:endParaRPr>
          </a:p>
        </p:txBody>
      </p:sp>
      <p:sp>
        <p:nvSpPr>
          <p:cNvPr id="45059" name="Rectangle 3"/>
          <p:cNvSpPr>
            <a:spLocks noGrp="1" noChangeArrowheads="1"/>
          </p:cNvSpPr>
          <p:nvPr>
            <p:ph type="subTitle" idx="1"/>
          </p:nvPr>
        </p:nvSpPr>
        <p:spPr>
          <a:xfrm>
            <a:off x="1295400" y="5715000"/>
            <a:ext cx="6719888" cy="381000"/>
          </a:xfrm>
        </p:spPr>
        <p:txBody>
          <a:bodyPr/>
          <a:lstStyle/>
          <a:p>
            <a:pPr algn="ctr" eaLnBrk="1" hangingPunct="1">
              <a:lnSpc>
                <a:spcPct val="90000"/>
              </a:lnSpc>
            </a:pPr>
            <a:r>
              <a:rPr lang="zh-CN" altLang="en-US" b="1" smtClean="0">
                <a:ea typeface="SimSun" pitchFamily="2" charset="-122"/>
              </a:rPr>
              <a:t>计算机工程学院软件工程教研室</a:t>
            </a:r>
            <a:endParaRPr lang="en-US" altLang="zh-CN" b="1" smtClean="0">
              <a:ea typeface="SimSun" pitchFamily="2" charset="-122"/>
            </a:endParaRPr>
          </a:p>
        </p:txBody>
      </p:sp>
      <p:sp>
        <p:nvSpPr>
          <p:cNvPr id="6" name="灯片编号占位符 3"/>
          <p:cNvSpPr txBox="1">
            <a:spLocks/>
          </p:cNvSpPr>
          <p:nvPr/>
        </p:nvSpPr>
        <p:spPr bwMode="auto">
          <a:xfrm>
            <a:off x="3276600" y="6553200"/>
            <a:ext cx="2133600" cy="320675"/>
          </a:xfrm>
          <a:prstGeom prst="rect">
            <a:avLst/>
          </a:prstGeom>
          <a:noFill/>
          <a:ln w="9525">
            <a:noFill/>
            <a:miter lim="800000"/>
            <a:headEnd/>
            <a:tailEnd/>
          </a:ln>
          <a:effectLst/>
        </p:spPr>
        <p:txBody>
          <a:bodyPr/>
          <a:lstStyle>
            <a:defPPr>
              <a:defRPr lang="zh-CN"/>
            </a:defPPr>
            <a:lvl1pPr algn="ctr" rtl="0" fontAlgn="base">
              <a:spcBef>
                <a:spcPct val="0"/>
              </a:spcBef>
              <a:spcAft>
                <a:spcPct val="0"/>
              </a:spcAft>
              <a:defRPr sz="1200" kern="1200">
                <a:solidFill>
                  <a:schemeClr val="tx1"/>
                </a:solidFill>
                <a:effectLst>
                  <a:outerShdw blurRad="38100" dist="38100" dir="2700000" algn="tl">
                    <a:srgbClr val="C0C0C0"/>
                  </a:outerShdw>
                </a:effectLst>
                <a:latin typeface="Verdana" pitchFamily="34" charset="0"/>
                <a:ea typeface="SimSun" pitchFamily="2" charset="-122"/>
                <a:cs typeface="+mn-cs"/>
              </a:defRPr>
            </a:lvl1pPr>
            <a:lvl2pPr marL="457200" algn="l" rtl="0" fontAlgn="base">
              <a:spcBef>
                <a:spcPct val="0"/>
              </a:spcBef>
              <a:spcAft>
                <a:spcPct val="0"/>
              </a:spcAft>
              <a:defRPr kern="1200">
                <a:solidFill>
                  <a:schemeClr val="tx1"/>
                </a:solidFill>
                <a:latin typeface="Arial" pitchFamily="34" charset="0"/>
                <a:ea typeface="SimSun" pitchFamily="2" charset="-122"/>
                <a:cs typeface="+mn-cs"/>
              </a:defRPr>
            </a:lvl2pPr>
            <a:lvl3pPr marL="914400" algn="l" rtl="0" fontAlgn="base">
              <a:spcBef>
                <a:spcPct val="0"/>
              </a:spcBef>
              <a:spcAft>
                <a:spcPct val="0"/>
              </a:spcAft>
              <a:defRPr kern="1200">
                <a:solidFill>
                  <a:schemeClr val="tx1"/>
                </a:solidFill>
                <a:latin typeface="Arial" pitchFamily="34" charset="0"/>
                <a:ea typeface="SimSun" pitchFamily="2" charset="-122"/>
                <a:cs typeface="+mn-cs"/>
              </a:defRPr>
            </a:lvl3pPr>
            <a:lvl4pPr marL="1371600" algn="l" rtl="0" fontAlgn="base">
              <a:spcBef>
                <a:spcPct val="0"/>
              </a:spcBef>
              <a:spcAft>
                <a:spcPct val="0"/>
              </a:spcAft>
              <a:defRPr kern="1200">
                <a:solidFill>
                  <a:schemeClr val="tx1"/>
                </a:solidFill>
                <a:latin typeface="Arial" pitchFamily="34" charset="0"/>
                <a:ea typeface="SimSun" pitchFamily="2" charset="-122"/>
                <a:cs typeface="+mn-cs"/>
              </a:defRPr>
            </a:lvl4pPr>
            <a:lvl5pPr marL="1828800" algn="l" rtl="0" fontAlgn="base">
              <a:spcBef>
                <a:spcPct val="0"/>
              </a:spcBef>
              <a:spcAft>
                <a:spcPct val="0"/>
              </a:spcAft>
              <a:defRPr kern="1200">
                <a:solidFill>
                  <a:schemeClr val="tx1"/>
                </a:solidFill>
                <a:latin typeface="Arial" pitchFamily="34" charset="0"/>
                <a:ea typeface="SimSun" pitchFamily="2" charset="-122"/>
                <a:cs typeface="+mn-cs"/>
              </a:defRPr>
            </a:lvl5pPr>
            <a:lvl6pPr marL="2286000" algn="l" defTabSz="914400" rtl="0" eaLnBrk="1" latinLnBrk="0" hangingPunct="1">
              <a:defRPr kern="1200">
                <a:solidFill>
                  <a:schemeClr val="tx1"/>
                </a:solidFill>
                <a:latin typeface="Arial" pitchFamily="34" charset="0"/>
                <a:ea typeface="SimSun" pitchFamily="2" charset="-122"/>
                <a:cs typeface="+mn-cs"/>
              </a:defRPr>
            </a:lvl6pPr>
            <a:lvl7pPr marL="2743200" algn="l" defTabSz="914400" rtl="0" eaLnBrk="1" latinLnBrk="0" hangingPunct="1">
              <a:defRPr kern="1200">
                <a:solidFill>
                  <a:schemeClr val="tx1"/>
                </a:solidFill>
                <a:latin typeface="Arial" pitchFamily="34" charset="0"/>
                <a:ea typeface="SimSun" pitchFamily="2" charset="-122"/>
                <a:cs typeface="+mn-cs"/>
              </a:defRPr>
            </a:lvl7pPr>
            <a:lvl8pPr marL="3200400" algn="l" defTabSz="914400" rtl="0" eaLnBrk="1" latinLnBrk="0" hangingPunct="1">
              <a:defRPr kern="1200">
                <a:solidFill>
                  <a:schemeClr val="tx1"/>
                </a:solidFill>
                <a:latin typeface="Arial" pitchFamily="34" charset="0"/>
                <a:ea typeface="SimSun" pitchFamily="2" charset="-122"/>
                <a:cs typeface="+mn-cs"/>
              </a:defRPr>
            </a:lvl8pPr>
            <a:lvl9pPr marL="3657600" algn="l" defTabSz="914400" rtl="0" eaLnBrk="1" latinLnBrk="0" hangingPunct="1">
              <a:defRPr kern="1200">
                <a:solidFill>
                  <a:schemeClr val="tx1"/>
                </a:solidFill>
                <a:latin typeface="Arial" pitchFamily="34" charset="0"/>
                <a:ea typeface="SimSun" pitchFamily="2" charset="-122"/>
                <a:cs typeface="+mn-cs"/>
              </a:defRPr>
            </a:lvl9pPr>
          </a:lstStyle>
          <a:p>
            <a:pPr>
              <a:defRPr/>
            </a:pPr>
            <a:fld id="{605A3A24-A3ED-4E98-B3A1-8E757232131F}" type="slidenum">
              <a:rPr lang="en-US" altLang="zh-CN" smtClean="0"/>
              <a:pPr>
                <a:defRPr/>
              </a:pPr>
              <a:t>1</a:t>
            </a:fld>
            <a:endParaRPr lang="en-US" altLang="zh-CN"/>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p:nvPr>
        </p:nvSpPr>
        <p:spPr/>
        <p:txBody>
          <a:bodyPr/>
          <a:lstStyle/>
          <a:p>
            <a:r>
              <a:rPr lang="zh-CN" altLang="en-US" dirty="0" smtClean="0"/>
              <a:t>本教材大纲要求</a:t>
            </a:r>
          </a:p>
        </p:txBody>
      </p:sp>
      <p:sp>
        <p:nvSpPr>
          <p:cNvPr id="53251" name="内容占位符 2"/>
          <p:cNvSpPr>
            <a:spLocks noGrp="1"/>
          </p:cNvSpPr>
          <p:nvPr>
            <p:ph idx="1"/>
          </p:nvPr>
        </p:nvSpPr>
        <p:spPr/>
        <p:txBody>
          <a:bodyPr/>
          <a:lstStyle/>
          <a:p>
            <a:r>
              <a:rPr lang="zh-CN" altLang="en-US" sz="2800" dirty="0" smtClean="0"/>
              <a:t>数值及其转换</a:t>
            </a:r>
            <a:endParaRPr lang="en-US" altLang="zh-CN" sz="2800" dirty="0" smtClean="0"/>
          </a:p>
          <a:p>
            <a:r>
              <a:rPr lang="zh-CN" altLang="en-US" sz="2800" dirty="0" smtClean="0"/>
              <a:t>计算机内数据的表示</a:t>
            </a:r>
            <a:endParaRPr lang="en-US" altLang="zh-CN" sz="2800" dirty="0" smtClean="0"/>
          </a:p>
          <a:p>
            <a:r>
              <a:rPr lang="zh-CN" altLang="en-US" sz="2800" dirty="0" smtClean="0"/>
              <a:t>算数运算和逻辑运算</a:t>
            </a:r>
            <a:endParaRPr lang="en-US" altLang="zh-CN" sz="2800" dirty="0" smtClean="0"/>
          </a:p>
          <a:p>
            <a:r>
              <a:rPr lang="zh-CN" altLang="en-US" sz="2800" dirty="0" smtClean="0"/>
              <a:t>其他数学基础知识</a:t>
            </a:r>
            <a:endParaRPr lang="en-US" altLang="zh-CN" sz="2800" dirty="0" smtClean="0"/>
          </a:p>
          <a:p>
            <a:r>
              <a:rPr lang="zh-CN" altLang="en-US" sz="2800" dirty="0" smtClean="0"/>
              <a:t>计算机系统的组成、体系结构的分类及特征</a:t>
            </a:r>
            <a:endParaRPr lang="en-US" altLang="zh-CN" sz="2800" dirty="0" smtClean="0"/>
          </a:p>
          <a:p>
            <a:r>
              <a:rPr lang="zh-CN" altLang="en-US" sz="2800" dirty="0" smtClean="0"/>
              <a:t>存储系统</a:t>
            </a:r>
            <a:endParaRPr lang="en-US" altLang="zh-CN" sz="2800" dirty="0" smtClean="0"/>
          </a:p>
          <a:p>
            <a:r>
              <a:rPr lang="zh-CN" altLang="en-US" sz="2800" dirty="0" smtClean="0"/>
              <a:t>可靠性与系统性能评测的基础知识</a:t>
            </a:r>
            <a:endParaRPr lang="en-US" altLang="zh-CN" sz="2800" dirty="0" smtClean="0"/>
          </a:p>
          <a:p>
            <a:endParaRPr lang="en-US" altLang="zh-CN" sz="2800" dirty="0"/>
          </a:p>
          <a:p>
            <a:pPr marL="0" indent="0">
              <a:buNone/>
            </a:pPr>
            <a:r>
              <a:rPr lang="zh-CN" altLang="en-US" sz="2800" dirty="0" smtClean="0">
                <a:solidFill>
                  <a:srgbClr val="FF0000"/>
                </a:solidFill>
              </a:rPr>
              <a:t>详细大纲见课本</a:t>
            </a:r>
            <a:r>
              <a:rPr lang="en-US" altLang="zh-CN" sz="2800" dirty="0" smtClean="0">
                <a:solidFill>
                  <a:srgbClr val="FF0000"/>
                </a:solidFill>
              </a:rPr>
              <a:t>P1</a:t>
            </a:r>
          </a:p>
        </p:txBody>
      </p:sp>
      <p:sp>
        <p:nvSpPr>
          <p:cNvPr id="4" name="灯片编号占位符 3"/>
          <p:cNvSpPr>
            <a:spLocks noGrp="1"/>
          </p:cNvSpPr>
          <p:nvPr>
            <p:ph type="sldNum" sz="quarter" idx="12"/>
          </p:nvPr>
        </p:nvSpPr>
        <p:spPr/>
        <p:txBody>
          <a:bodyPr/>
          <a:lstStyle/>
          <a:p>
            <a:pPr>
              <a:defRPr/>
            </a:pPr>
            <a:fld id="{B411CB95-C904-4C41-88AD-E0B655ED4120}" type="slidenum">
              <a:rPr lang="en-US" altLang="zh-CN" smtClean="0"/>
              <a:pPr>
                <a:defRPr/>
              </a:pPr>
              <a:t>10</a:t>
            </a:fld>
            <a:endParaRPr lang="en-US" altLang="zh-CN"/>
          </a:p>
        </p:txBody>
      </p:sp>
    </p:spTree>
    <p:extLst>
      <p:ext uri="{BB962C8B-B14F-4D97-AF65-F5344CB8AC3E}">
        <p14:creationId xmlns:p14="http://schemas.microsoft.com/office/powerpoint/2010/main" val="255994739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4386" name="日期占位符 1"/>
          <p:cNvSpPr>
            <a:spLocks noGrp="1"/>
          </p:cNvSpPr>
          <p:nvPr>
            <p:ph type="dt" sz="quarter" idx="10"/>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04628010-0DD2-4AA2-B90E-55DF5422A90A}" type="datetime2">
              <a:rPr lang="zh-CN" altLang="en-US" smtClean="0">
                <a:solidFill>
                  <a:srgbClr val="08080C"/>
                </a:solidFill>
              </a:rPr>
              <a:pPr eaLnBrk="1" hangingPunct="1"/>
              <a:t>2016年3月7日</a:t>
            </a:fld>
            <a:endParaRPr lang="en-US" altLang="zh-CN" smtClean="0">
              <a:solidFill>
                <a:srgbClr val="08080C"/>
              </a:solidFill>
            </a:endParaRPr>
          </a:p>
        </p:txBody>
      </p:sp>
      <p:sp>
        <p:nvSpPr>
          <p:cNvPr id="144387" name="页脚占位符 3"/>
          <p:cNvSpPr>
            <a:spLocks noGrp="1"/>
          </p:cNvSpPr>
          <p:nvPr>
            <p:ph type="ftr" sz="quarter" idx="12"/>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r>
              <a:rPr lang="zh-CN" altLang="en-US" smtClean="0">
                <a:solidFill>
                  <a:srgbClr val="663300"/>
                </a:solidFill>
                <a:ea typeface="隶书体" pitchFamily="49" charset="-122"/>
              </a:rPr>
              <a:t>华南理工大学广州学院</a:t>
            </a:r>
          </a:p>
        </p:txBody>
      </p:sp>
      <p:grpSp>
        <p:nvGrpSpPr>
          <p:cNvPr id="238594" name="Group 2"/>
          <p:cNvGrpSpPr>
            <a:grpSpLocks/>
          </p:cNvGrpSpPr>
          <p:nvPr/>
        </p:nvGrpSpPr>
        <p:grpSpPr bwMode="auto">
          <a:xfrm>
            <a:off x="4495800" y="1371600"/>
            <a:ext cx="4038600" cy="2819400"/>
            <a:chOff x="2832" y="864"/>
            <a:chExt cx="2544" cy="1776"/>
          </a:xfrm>
        </p:grpSpPr>
        <p:sp>
          <p:nvSpPr>
            <p:cNvPr id="144407" name="Rectangle 3"/>
            <p:cNvSpPr>
              <a:spLocks noChangeArrowheads="1"/>
            </p:cNvSpPr>
            <p:nvPr/>
          </p:nvSpPr>
          <p:spPr bwMode="auto">
            <a:xfrm>
              <a:off x="3024" y="1968"/>
              <a:ext cx="960" cy="192"/>
            </a:xfrm>
            <a:prstGeom prst="rect">
              <a:avLst/>
            </a:prstGeom>
            <a:solidFill>
              <a:srgbClr val="FFFFD5"/>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kumimoji="1" lang="zh-CN" altLang="en-US" sz="2400" b="1">
                <a:solidFill>
                  <a:srgbClr val="08080C"/>
                </a:solidFill>
                <a:latin typeface="Times New Roman" pitchFamily="18" charset="0"/>
              </a:endParaRPr>
            </a:p>
          </p:txBody>
        </p:sp>
        <p:sp>
          <p:nvSpPr>
            <p:cNvPr id="144408" name="Line 4"/>
            <p:cNvSpPr>
              <a:spLocks noChangeShapeType="1"/>
            </p:cNvSpPr>
            <p:nvPr/>
          </p:nvSpPr>
          <p:spPr bwMode="auto">
            <a:xfrm>
              <a:off x="3744" y="1296"/>
              <a:ext cx="0" cy="432"/>
            </a:xfrm>
            <a:prstGeom prst="line">
              <a:avLst/>
            </a:prstGeom>
            <a:noFill/>
            <a:ln w="38100" cap="sq">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4409" name="Line 5"/>
            <p:cNvSpPr>
              <a:spLocks noChangeShapeType="1"/>
            </p:cNvSpPr>
            <p:nvPr/>
          </p:nvSpPr>
          <p:spPr bwMode="auto">
            <a:xfrm>
              <a:off x="3984" y="2064"/>
              <a:ext cx="384" cy="0"/>
            </a:xfrm>
            <a:prstGeom prst="line">
              <a:avLst/>
            </a:prstGeom>
            <a:noFill/>
            <a:ln w="38100" cap="sq">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4410" name="Rectangle 6"/>
            <p:cNvSpPr>
              <a:spLocks noChangeArrowheads="1"/>
            </p:cNvSpPr>
            <p:nvPr/>
          </p:nvSpPr>
          <p:spPr bwMode="auto">
            <a:xfrm>
              <a:off x="3024" y="1104"/>
              <a:ext cx="964" cy="192"/>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2400" b="1">
                <a:solidFill>
                  <a:srgbClr val="08080C"/>
                </a:solidFill>
                <a:latin typeface="Times New Roman" pitchFamily="18" charset="0"/>
              </a:endParaRPr>
            </a:p>
          </p:txBody>
        </p:sp>
        <p:sp>
          <p:nvSpPr>
            <p:cNvPr id="144411" name="Rectangle 7"/>
            <p:cNvSpPr>
              <a:spLocks noChangeArrowheads="1"/>
            </p:cNvSpPr>
            <p:nvPr/>
          </p:nvSpPr>
          <p:spPr bwMode="auto">
            <a:xfrm>
              <a:off x="4368" y="1104"/>
              <a:ext cx="960" cy="153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2400" b="1">
                <a:solidFill>
                  <a:srgbClr val="08080C"/>
                </a:solidFill>
                <a:latin typeface="Times New Roman" pitchFamily="18" charset="0"/>
              </a:endParaRPr>
            </a:p>
          </p:txBody>
        </p:sp>
        <p:sp>
          <p:nvSpPr>
            <p:cNvPr id="144412" name="Line 8"/>
            <p:cNvSpPr>
              <a:spLocks noChangeShapeType="1"/>
            </p:cNvSpPr>
            <p:nvPr/>
          </p:nvSpPr>
          <p:spPr bwMode="auto">
            <a:xfrm>
              <a:off x="4368" y="2160"/>
              <a:ext cx="9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13" name="Line 9"/>
            <p:cNvSpPr>
              <a:spLocks noChangeShapeType="1"/>
            </p:cNvSpPr>
            <p:nvPr/>
          </p:nvSpPr>
          <p:spPr bwMode="auto">
            <a:xfrm>
              <a:off x="4368" y="1968"/>
              <a:ext cx="9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14" name="Text Box 10"/>
            <p:cNvSpPr txBox="1">
              <a:spLocks noChangeArrowheads="1"/>
            </p:cNvSpPr>
            <p:nvPr/>
          </p:nvSpPr>
          <p:spPr bwMode="auto">
            <a:xfrm>
              <a:off x="3360" y="1920"/>
              <a:ext cx="7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FF0000"/>
                  </a:solidFill>
                  <a:latin typeface="Times New Roman" pitchFamily="18" charset="0"/>
                </a:rPr>
                <a:t>EA</a:t>
              </a:r>
            </a:p>
          </p:txBody>
        </p:sp>
        <p:sp>
          <p:nvSpPr>
            <p:cNvPr id="144415" name="Text Box 11"/>
            <p:cNvSpPr txBox="1">
              <a:spLocks noChangeArrowheads="1"/>
            </p:cNvSpPr>
            <p:nvPr/>
          </p:nvSpPr>
          <p:spPr bwMode="auto">
            <a:xfrm>
              <a:off x="3024" y="1066"/>
              <a:ext cx="6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FF0000"/>
                  </a:solidFill>
                  <a:latin typeface="Times New Roman" pitchFamily="18" charset="0"/>
                </a:rPr>
                <a:t>OP</a:t>
              </a:r>
            </a:p>
          </p:txBody>
        </p:sp>
        <p:sp>
          <p:nvSpPr>
            <p:cNvPr id="144416" name="Text Box 12"/>
            <p:cNvSpPr txBox="1">
              <a:spLocks noChangeArrowheads="1"/>
            </p:cNvSpPr>
            <p:nvPr/>
          </p:nvSpPr>
          <p:spPr bwMode="auto">
            <a:xfrm>
              <a:off x="3024" y="864"/>
              <a:ext cx="105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zh-CN" altLang="en-US" sz="2000" b="1">
                  <a:solidFill>
                    <a:srgbClr val="A50021"/>
                  </a:solidFill>
                  <a:latin typeface="Times New Roman" pitchFamily="18" charset="0"/>
                </a:rPr>
                <a:t>指令寄存器</a:t>
              </a:r>
              <a:endParaRPr kumimoji="1" lang="zh-CN" altLang="en-US" sz="900" b="1">
                <a:solidFill>
                  <a:srgbClr val="A50021"/>
                </a:solidFill>
                <a:latin typeface="Times New Roman" pitchFamily="18" charset="0"/>
              </a:endParaRPr>
            </a:p>
          </p:txBody>
        </p:sp>
        <p:sp>
          <p:nvSpPr>
            <p:cNvPr id="144417" name="Text Box 13"/>
            <p:cNvSpPr txBox="1">
              <a:spLocks noChangeArrowheads="1"/>
            </p:cNvSpPr>
            <p:nvPr/>
          </p:nvSpPr>
          <p:spPr bwMode="auto">
            <a:xfrm>
              <a:off x="4464" y="864"/>
              <a:ext cx="91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zh-CN" altLang="en-US" sz="2000" b="1">
                  <a:solidFill>
                    <a:srgbClr val="A50021"/>
                  </a:solidFill>
                  <a:latin typeface="Times New Roman" pitchFamily="18" charset="0"/>
                </a:rPr>
                <a:t>主存储器</a:t>
              </a:r>
            </a:p>
          </p:txBody>
        </p:sp>
        <p:sp>
          <p:nvSpPr>
            <p:cNvPr id="144418" name="Text Box 14"/>
            <p:cNvSpPr txBox="1">
              <a:spLocks noChangeArrowheads="1"/>
            </p:cNvSpPr>
            <p:nvPr/>
          </p:nvSpPr>
          <p:spPr bwMode="auto">
            <a:xfrm>
              <a:off x="3600" y="1056"/>
              <a:ext cx="5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FF0000"/>
                  </a:solidFill>
                  <a:latin typeface="Times New Roman" pitchFamily="18" charset="0"/>
                </a:rPr>
                <a:t>R</a:t>
              </a:r>
              <a:r>
                <a:rPr kumimoji="1" lang="en-US" altLang="zh-CN" sz="2000" b="1" baseline="-25000">
                  <a:solidFill>
                    <a:srgbClr val="FF0000"/>
                  </a:solidFill>
                  <a:latin typeface="Times New Roman" pitchFamily="18" charset="0"/>
                </a:rPr>
                <a:t>i</a:t>
              </a:r>
              <a:endParaRPr kumimoji="1" lang="en-US" altLang="zh-CN" sz="900" b="1">
                <a:solidFill>
                  <a:srgbClr val="FF0000"/>
                </a:solidFill>
                <a:latin typeface="Times New Roman" pitchFamily="18" charset="0"/>
              </a:endParaRPr>
            </a:p>
          </p:txBody>
        </p:sp>
        <p:sp>
          <p:nvSpPr>
            <p:cNvPr id="144419" name="Line 15"/>
            <p:cNvSpPr>
              <a:spLocks noChangeShapeType="1"/>
            </p:cNvSpPr>
            <p:nvPr/>
          </p:nvSpPr>
          <p:spPr bwMode="auto">
            <a:xfrm flipV="1">
              <a:off x="3312" y="1104"/>
              <a:ext cx="0" cy="19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4420" name="Text Box 16"/>
            <p:cNvSpPr txBox="1">
              <a:spLocks noChangeArrowheads="1"/>
            </p:cNvSpPr>
            <p:nvPr/>
          </p:nvSpPr>
          <p:spPr bwMode="auto">
            <a:xfrm>
              <a:off x="4560" y="1920"/>
              <a:ext cx="7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zh-CN" altLang="en-US" sz="2000" b="1">
                  <a:solidFill>
                    <a:srgbClr val="FF0000"/>
                  </a:solidFill>
                  <a:latin typeface="Times New Roman" pitchFamily="18" charset="0"/>
                </a:rPr>
                <a:t>操作数</a:t>
              </a:r>
              <a:endParaRPr kumimoji="1" lang="zh-CN" altLang="en-US" sz="2000">
                <a:solidFill>
                  <a:srgbClr val="08080C"/>
                </a:solidFill>
                <a:latin typeface="Times New Roman" pitchFamily="18" charset="0"/>
              </a:endParaRPr>
            </a:p>
          </p:txBody>
        </p:sp>
        <p:sp>
          <p:nvSpPr>
            <p:cNvPr id="144421" name="Line 17"/>
            <p:cNvSpPr>
              <a:spLocks noChangeShapeType="1"/>
            </p:cNvSpPr>
            <p:nvPr/>
          </p:nvSpPr>
          <p:spPr bwMode="auto">
            <a:xfrm>
              <a:off x="2832" y="1728"/>
              <a:ext cx="0" cy="336"/>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4422" name="Line 18"/>
            <p:cNvSpPr>
              <a:spLocks noChangeShapeType="1"/>
            </p:cNvSpPr>
            <p:nvPr/>
          </p:nvSpPr>
          <p:spPr bwMode="auto">
            <a:xfrm flipH="1">
              <a:off x="2832" y="1728"/>
              <a:ext cx="912"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4423" name="Line 19"/>
            <p:cNvSpPr>
              <a:spLocks noChangeShapeType="1"/>
            </p:cNvSpPr>
            <p:nvPr/>
          </p:nvSpPr>
          <p:spPr bwMode="auto">
            <a:xfrm>
              <a:off x="2832" y="2064"/>
              <a:ext cx="192" cy="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4424" name="Text Box 20"/>
            <p:cNvSpPr txBox="1">
              <a:spLocks noChangeArrowheads="1"/>
            </p:cNvSpPr>
            <p:nvPr/>
          </p:nvSpPr>
          <p:spPr bwMode="auto">
            <a:xfrm>
              <a:off x="3264" y="1056"/>
              <a:ext cx="38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zh-CN" altLang="en-US" sz="2000" b="1">
                  <a:solidFill>
                    <a:srgbClr val="FF0000"/>
                  </a:solidFill>
                  <a:latin typeface="SimSun" pitchFamily="2" charset="-122"/>
                </a:rPr>
                <a:t>＠</a:t>
              </a:r>
            </a:p>
          </p:txBody>
        </p:sp>
        <p:sp>
          <p:nvSpPr>
            <p:cNvPr id="144425" name="Line 21"/>
            <p:cNvSpPr>
              <a:spLocks noChangeShapeType="1"/>
            </p:cNvSpPr>
            <p:nvPr/>
          </p:nvSpPr>
          <p:spPr bwMode="auto">
            <a:xfrm flipV="1">
              <a:off x="3456" y="1104"/>
              <a:ext cx="0" cy="19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4426" name="Text Box 22"/>
            <p:cNvSpPr txBox="1">
              <a:spLocks noChangeArrowheads="1"/>
            </p:cNvSpPr>
            <p:nvPr/>
          </p:nvSpPr>
          <p:spPr bwMode="auto">
            <a:xfrm>
              <a:off x="2976" y="1728"/>
              <a:ext cx="120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A50021"/>
                  </a:solidFill>
                  <a:latin typeface="Times New Roman" pitchFamily="18" charset="0"/>
                </a:rPr>
                <a:t>  </a:t>
              </a:r>
              <a:r>
                <a:rPr kumimoji="1" lang="zh-CN" altLang="en-US" sz="2000" b="1">
                  <a:solidFill>
                    <a:srgbClr val="A50021"/>
                  </a:solidFill>
                  <a:latin typeface="Times New Roman" pitchFamily="18" charset="0"/>
                </a:rPr>
                <a:t>通用寄存器</a:t>
              </a:r>
            </a:p>
          </p:txBody>
        </p:sp>
      </p:grpSp>
      <p:sp>
        <p:nvSpPr>
          <p:cNvPr id="144389" name="Rectangle 23"/>
          <p:cNvSpPr>
            <a:spLocks noGrp="1" noChangeArrowheads="1"/>
          </p:cNvSpPr>
          <p:nvPr>
            <p:ph type="title" idx="4294967295"/>
          </p:nvPr>
        </p:nvSpPr>
        <p:spPr/>
        <p:txBody>
          <a:bodyPr/>
          <a:lstStyle/>
          <a:p>
            <a:pPr eaLnBrk="1" hangingPunct="1"/>
            <a:r>
              <a:rPr lang="en-US" altLang="zh-CN" sz="2400" smtClean="0">
                <a:solidFill>
                  <a:schemeClr val="tx1"/>
                </a:solidFill>
                <a:latin typeface="Times New Roman" pitchFamily="18" charset="0"/>
              </a:rPr>
              <a:t>3.2 </a:t>
            </a:r>
            <a:r>
              <a:rPr lang="zh-CN" altLang="en-US" sz="2400" smtClean="0">
                <a:solidFill>
                  <a:schemeClr val="tx1"/>
                </a:solidFill>
                <a:latin typeface="SimSun" pitchFamily="2" charset="-122"/>
              </a:rPr>
              <a:t>寻址技术</a:t>
            </a:r>
            <a:endParaRPr lang="zh-CN" altLang="en-US" smtClean="0">
              <a:latin typeface="SimSun" pitchFamily="2" charset="-122"/>
            </a:endParaRPr>
          </a:p>
        </p:txBody>
      </p:sp>
      <p:sp>
        <p:nvSpPr>
          <p:cNvPr id="238616" name="Rectangle 24"/>
          <p:cNvSpPr>
            <a:spLocks noGrp="1" noChangeArrowheads="1"/>
          </p:cNvSpPr>
          <p:nvPr>
            <p:ph type="body" idx="4294967295"/>
          </p:nvPr>
        </p:nvSpPr>
        <p:spPr>
          <a:xfrm>
            <a:off x="0" y="762000"/>
            <a:ext cx="4572000" cy="5715000"/>
          </a:xfrm>
        </p:spPr>
        <p:txBody>
          <a:bodyPr/>
          <a:lstStyle/>
          <a:p>
            <a:pPr eaLnBrk="1" hangingPunct="1">
              <a:buFontTx/>
              <a:buNone/>
            </a:pPr>
            <a:r>
              <a:rPr lang="en-US" altLang="zh-CN" b="1" smtClean="0">
                <a:latin typeface="Times New Roman" pitchFamily="18" charset="0"/>
              </a:rPr>
              <a:t> 5.</a:t>
            </a:r>
            <a:r>
              <a:rPr lang="zh-CN" altLang="en-US" b="1" smtClean="0">
                <a:latin typeface="Times New Roman" pitchFamily="18" charset="0"/>
              </a:rPr>
              <a:t>寄存器间接寻址</a:t>
            </a:r>
          </a:p>
          <a:p>
            <a:pPr eaLnBrk="1" hangingPunct="1">
              <a:buFontTx/>
              <a:buNone/>
            </a:pPr>
            <a:r>
              <a:rPr lang="zh-CN" altLang="en-US" b="1" smtClean="0">
                <a:latin typeface="Times New Roman" pitchFamily="18" charset="0"/>
              </a:rPr>
              <a:t>           指令中的地址码给出某一通用寄存器的编号，被指定的寄存器中存放操作数的有效地址，而操作数则存放在主存单元中。</a:t>
            </a:r>
          </a:p>
          <a:p>
            <a:pPr eaLnBrk="1" hangingPunct="1">
              <a:buFontTx/>
              <a:buNone/>
            </a:pPr>
            <a:r>
              <a:rPr lang="zh-CN" altLang="en-US" b="1" smtClean="0">
                <a:latin typeface="Times New Roman" pitchFamily="18" charset="0"/>
              </a:rPr>
              <a:t>            这种寻址方式的指令较短，并且在取指后只需一次访存便可得到操作数。</a:t>
            </a:r>
          </a:p>
        </p:txBody>
      </p:sp>
      <p:sp>
        <p:nvSpPr>
          <p:cNvPr id="238617" name="Rectangle 25"/>
          <p:cNvSpPr>
            <a:spLocks noChangeArrowheads="1"/>
          </p:cNvSpPr>
          <p:nvPr/>
        </p:nvSpPr>
        <p:spPr bwMode="auto">
          <a:xfrm>
            <a:off x="6934200" y="3124200"/>
            <a:ext cx="1524000" cy="304800"/>
          </a:xfrm>
          <a:prstGeom prst="rect">
            <a:avLst/>
          </a:prstGeom>
          <a:solidFill>
            <a:srgbClr val="FFFF00"/>
          </a:solidFill>
          <a:ln w="9525" cap="sq">
            <a:solidFill>
              <a:srgbClr val="7A48C4"/>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kumimoji="1" lang="zh-CN" altLang="en-US" sz="2400" b="1">
              <a:solidFill>
                <a:srgbClr val="08080C"/>
              </a:solidFill>
              <a:latin typeface="Times New Roman" pitchFamily="18" charset="0"/>
            </a:endParaRPr>
          </a:p>
        </p:txBody>
      </p:sp>
      <p:sp>
        <p:nvSpPr>
          <p:cNvPr id="238618" name="Text Box 26"/>
          <p:cNvSpPr txBox="1">
            <a:spLocks noChangeArrowheads="1"/>
          </p:cNvSpPr>
          <p:nvPr/>
        </p:nvSpPr>
        <p:spPr bwMode="auto">
          <a:xfrm>
            <a:off x="7239000" y="3048000"/>
            <a:ext cx="1219200" cy="3968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zh-CN" altLang="en-US" sz="2000" b="1">
                <a:solidFill>
                  <a:srgbClr val="FF0000"/>
                </a:solidFill>
                <a:latin typeface="Times New Roman" pitchFamily="18" charset="0"/>
              </a:rPr>
              <a:t>操作数</a:t>
            </a:r>
            <a:endParaRPr kumimoji="1" lang="zh-CN" altLang="en-US" sz="2000">
              <a:solidFill>
                <a:srgbClr val="08080C"/>
              </a:solidFill>
              <a:latin typeface="Times New Roman" pitchFamily="18" charset="0"/>
            </a:endParaRPr>
          </a:p>
        </p:txBody>
      </p:sp>
      <p:sp>
        <p:nvSpPr>
          <p:cNvPr id="238619" name="Line 27"/>
          <p:cNvSpPr>
            <a:spLocks noChangeShapeType="1"/>
          </p:cNvSpPr>
          <p:nvPr/>
        </p:nvSpPr>
        <p:spPr bwMode="auto">
          <a:xfrm>
            <a:off x="5943600" y="2057400"/>
            <a:ext cx="0" cy="685800"/>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8620" name="Line 28"/>
          <p:cNvSpPr>
            <a:spLocks noChangeShapeType="1"/>
          </p:cNvSpPr>
          <p:nvPr/>
        </p:nvSpPr>
        <p:spPr bwMode="auto">
          <a:xfrm flipH="1">
            <a:off x="4495800" y="2743200"/>
            <a:ext cx="1447800" cy="0"/>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8621" name="Line 29"/>
          <p:cNvSpPr>
            <a:spLocks noChangeShapeType="1"/>
          </p:cNvSpPr>
          <p:nvPr/>
        </p:nvSpPr>
        <p:spPr bwMode="auto">
          <a:xfrm>
            <a:off x="4495800" y="2743200"/>
            <a:ext cx="0" cy="533400"/>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8622" name="Line 30"/>
          <p:cNvSpPr>
            <a:spLocks noChangeShapeType="1"/>
          </p:cNvSpPr>
          <p:nvPr/>
        </p:nvSpPr>
        <p:spPr bwMode="auto">
          <a:xfrm>
            <a:off x="4495800" y="3276600"/>
            <a:ext cx="304800" cy="0"/>
          </a:xfrm>
          <a:prstGeom prst="line">
            <a:avLst/>
          </a:prstGeom>
          <a:noFill/>
          <a:ln w="38100">
            <a:solidFill>
              <a:srgbClr val="00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8623" name="Text Box 31"/>
          <p:cNvSpPr txBox="1">
            <a:spLocks noChangeArrowheads="1"/>
          </p:cNvSpPr>
          <p:nvPr/>
        </p:nvSpPr>
        <p:spPr bwMode="auto">
          <a:xfrm>
            <a:off x="5486400" y="5029200"/>
            <a:ext cx="32766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zh-CN" altLang="en-US" sz="3200" b="1">
                <a:solidFill>
                  <a:srgbClr val="800000"/>
                </a:solidFill>
                <a:latin typeface="Times New Roman" pitchFamily="18" charset="0"/>
              </a:rPr>
              <a:t>操作数</a:t>
            </a:r>
            <a:r>
              <a:rPr kumimoji="1" lang="en-US" altLang="zh-CN" sz="3200" b="1">
                <a:solidFill>
                  <a:srgbClr val="800000"/>
                </a:solidFill>
                <a:latin typeface="Times New Roman" pitchFamily="18" charset="0"/>
              </a:rPr>
              <a:t>S=((R</a:t>
            </a:r>
            <a:r>
              <a:rPr kumimoji="1" lang="en-US" altLang="zh-CN" sz="3200" b="1" baseline="-25000">
                <a:solidFill>
                  <a:srgbClr val="800000"/>
                </a:solidFill>
                <a:latin typeface="Times New Roman" pitchFamily="18" charset="0"/>
              </a:rPr>
              <a:t>i</a:t>
            </a:r>
            <a:r>
              <a:rPr kumimoji="1" lang="en-US" altLang="zh-CN" sz="3200" b="1">
                <a:solidFill>
                  <a:srgbClr val="800000"/>
                </a:solidFill>
                <a:latin typeface="Times New Roman" pitchFamily="18" charset="0"/>
              </a:rPr>
              <a:t>))</a:t>
            </a:r>
          </a:p>
        </p:txBody>
      </p:sp>
      <p:sp>
        <p:nvSpPr>
          <p:cNvPr id="238624" name="Line 32"/>
          <p:cNvSpPr>
            <a:spLocks noChangeShapeType="1"/>
          </p:cNvSpPr>
          <p:nvPr/>
        </p:nvSpPr>
        <p:spPr bwMode="auto">
          <a:xfrm>
            <a:off x="6324600" y="3276600"/>
            <a:ext cx="595313" cy="3175"/>
          </a:xfrm>
          <a:prstGeom prst="line">
            <a:avLst/>
          </a:prstGeom>
          <a:noFill/>
          <a:ln w="381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8625" name="Rectangle 33"/>
          <p:cNvSpPr>
            <a:spLocks noChangeArrowheads="1"/>
          </p:cNvSpPr>
          <p:nvPr/>
        </p:nvSpPr>
        <p:spPr bwMode="auto">
          <a:xfrm>
            <a:off x="4800600" y="3124200"/>
            <a:ext cx="1524000" cy="304800"/>
          </a:xfrm>
          <a:prstGeom prst="rect">
            <a:avLst/>
          </a:prstGeom>
          <a:solidFill>
            <a:srgbClr val="FFFF00"/>
          </a:solidFill>
          <a:ln w="9525" cap="sq">
            <a:solidFill>
              <a:srgbClr val="7A48C4"/>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kumimoji="1" lang="zh-CN" altLang="en-US" sz="2400" b="1">
              <a:solidFill>
                <a:srgbClr val="08080C"/>
              </a:solidFill>
              <a:latin typeface="Times New Roman" pitchFamily="18" charset="0"/>
            </a:endParaRPr>
          </a:p>
        </p:txBody>
      </p:sp>
      <p:sp>
        <p:nvSpPr>
          <p:cNvPr id="238626" name="Text Box 34"/>
          <p:cNvSpPr txBox="1">
            <a:spLocks noChangeArrowheads="1"/>
          </p:cNvSpPr>
          <p:nvPr/>
        </p:nvSpPr>
        <p:spPr bwMode="auto">
          <a:xfrm>
            <a:off x="5295900" y="3086100"/>
            <a:ext cx="6858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FF0000"/>
                </a:solidFill>
                <a:latin typeface="Times New Roman" pitchFamily="18" charset="0"/>
              </a:rPr>
              <a:t>100</a:t>
            </a:r>
          </a:p>
        </p:txBody>
      </p:sp>
      <p:sp>
        <p:nvSpPr>
          <p:cNvPr id="238627" name="Rectangle 35"/>
          <p:cNvSpPr>
            <a:spLocks noChangeArrowheads="1"/>
          </p:cNvSpPr>
          <p:nvPr/>
        </p:nvSpPr>
        <p:spPr bwMode="auto">
          <a:xfrm>
            <a:off x="5486400" y="1752600"/>
            <a:ext cx="838200" cy="304800"/>
          </a:xfrm>
          <a:prstGeom prst="rect">
            <a:avLst/>
          </a:prstGeom>
          <a:solidFill>
            <a:srgbClr val="FFFF00"/>
          </a:solidFill>
          <a:ln w="9525" cap="sq">
            <a:solidFill>
              <a:srgbClr val="7A48C4"/>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kumimoji="1" lang="zh-CN" altLang="en-US" sz="2400" b="1">
              <a:solidFill>
                <a:srgbClr val="08080C"/>
              </a:solidFill>
              <a:latin typeface="Times New Roman" pitchFamily="18" charset="0"/>
            </a:endParaRPr>
          </a:p>
        </p:txBody>
      </p:sp>
      <p:sp>
        <p:nvSpPr>
          <p:cNvPr id="238628" name="Text Box 36"/>
          <p:cNvSpPr txBox="1">
            <a:spLocks noChangeArrowheads="1"/>
          </p:cNvSpPr>
          <p:nvPr/>
        </p:nvSpPr>
        <p:spPr bwMode="auto">
          <a:xfrm>
            <a:off x="5715000" y="1676400"/>
            <a:ext cx="914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FF0000"/>
                </a:solidFill>
                <a:latin typeface="Times New Roman" pitchFamily="18" charset="0"/>
              </a:rPr>
              <a:t>R</a:t>
            </a:r>
            <a:r>
              <a:rPr kumimoji="1" lang="en-US" altLang="zh-CN" sz="2000" b="1" baseline="-25000">
                <a:solidFill>
                  <a:srgbClr val="FF0000"/>
                </a:solidFill>
                <a:latin typeface="Times New Roman" pitchFamily="18" charset="0"/>
              </a:rPr>
              <a:t>5</a:t>
            </a:r>
            <a:endParaRPr kumimoji="1" lang="en-US" altLang="zh-CN" sz="900" b="1">
              <a:solidFill>
                <a:srgbClr val="FF0000"/>
              </a:solidFill>
              <a:latin typeface="Times New Roman" pitchFamily="18" charset="0"/>
            </a:endParaRPr>
          </a:p>
        </p:txBody>
      </p:sp>
      <p:sp>
        <p:nvSpPr>
          <p:cNvPr id="238629" name="Text Box 37"/>
          <p:cNvSpPr txBox="1">
            <a:spLocks noChangeArrowheads="1"/>
          </p:cNvSpPr>
          <p:nvPr/>
        </p:nvSpPr>
        <p:spPr bwMode="auto">
          <a:xfrm>
            <a:off x="5562600" y="4343400"/>
            <a:ext cx="32766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3200" b="1">
                <a:solidFill>
                  <a:srgbClr val="FF0000"/>
                </a:solidFill>
                <a:latin typeface="Times New Roman" pitchFamily="18" charset="0"/>
              </a:rPr>
              <a:t>EA=(R</a:t>
            </a:r>
            <a:r>
              <a:rPr kumimoji="1" lang="en-US" altLang="zh-CN" sz="3200" b="1" baseline="-25000">
                <a:solidFill>
                  <a:srgbClr val="FF0000"/>
                </a:solidFill>
                <a:latin typeface="Times New Roman" pitchFamily="18" charset="0"/>
              </a:rPr>
              <a:t>i</a:t>
            </a:r>
            <a:r>
              <a:rPr kumimoji="1" lang="en-US" altLang="zh-CN" sz="3200" b="1">
                <a:solidFill>
                  <a:srgbClr val="FF0000"/>
                </a:solidFill>
                <a:latin typeface="Times New Roman" pitchFamily="18" charset="0"/>
              </a:rPr>
              <a:t>)</a:t>
            </a:r>
          </a:p>
        </p:txBody>
      </p:sp>
      <p:sp>
        <p:nvSpPr>
          <p:cNvPr id="238630" name="Text Box 38"/>
          <p:cNvSpPr txBox="1">
            <a:spLocks noChangeArrowheads="1"/>
          </p:cNvSpPr>
          <p:nvPr/>
        </p:nvSpPr>
        <p:spPr bwMode="auto">
          <a:xfrm>
            <a:off x="4419600" y="2876550"/>
            <a:ext cx="914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FF0000"/>
                </a:solidFill>
                <a:latin typeface="Times New Roman" pitchFamily="18" charset="0"/>
              </a:rPr>
              <a:t>R</a:t>
            </a:r>
            <a:r>
              <a:rPr kumimoji="1" lang="en-US" altLang="zh-CN" sz="2000" b="1" baseline="-25000">
                <a:solidFill>
                  <a:srgbClr val="FF0000"/>
                </a:solidFill>
                <a:latin typeface="Times New Roman" pitchFamily="18" charset="0"/>
              </a:rPr>
              <a:t>5</a:t>
            </a:r>
            <a:endParaRPr kumimoji="1" lang="en-US" altLang="zh-CN" sz="900" b="1">
              <a:solidFill>
                <a:srgbClr val="FF0000"/>
              </a:solidFill>
              <a:latin typeface="Times New Roman" pitchFamily="18" charset="0"/>
            </a:endParaRPr>
          </a:p>
        </p:txBody>
      </p:sp>
      <p:sp>
        <p:nvSpPr>
          <p:cNvPr id="238631" name="Text Box 39"/>
          <p:cNvSpPr txBox="1">
            <a:spLocks noChangeArrowheads="1"/>
          </p:cNvSpPr>
          <p:nvPr/>
        </p:nvSpPr>
        <p:spPr bwMode="auto">
          <a:xfrm>
            <a:off x="6343650" y="2952750"/>
            <a:ext cx="6858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FF0000"/>
                </a:solidFill>
                <a:latin typeface="Times New Roman" pitchFamily="18" charset="0"/>
              </a:rPr>
              <a:t>100</a:t>
            </a:r>
          </a:p>
        </p:txBody>
      </p:sp>
      <p:sp>
        <p:nvSpPr>
          <p:cNvPr id="144406" name="AutoShape 40">
            <a:hlinkClick r:id="rId2" action="ppaction://hlinksldjump"/>
          </p:cNvPr>
          <p:cNvSpPr>
            <a:spLocks noChangeArrowheads="1"/>
          </p:cNvSpPr>
          <p:nvPr/>
        </p:nvSpPr>
        <p:spPr bwMode="auto">
          <a:xfrm>
            <a:off x="7308850" y="1052513"/>
            <a:ext cx="719138" cy="215900"/>
          </a:xfrm>
          <a:prstGeom prst="rightArrow">
            <a:avLst>
              <a:gd name="adj1" fmla="val 50000"/>
              <a:gd name="adj2" fmla="val 8327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2400" b="1">
              <a:solidFill>
                <a:srgbClr val="08080C"/>
              </a:solidFill>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861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3861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3861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3859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38627"/>
                                        </p:tgtEl>
                                        <p:attrNameLst>
                                          <p:attrName>style.visibility</p:attrName>
                                        </p:attrNameLst>
                                      </p:cBhvr>
                                      <p:to>
                                        <p:strVal val="visible"/>
                                      </p:to>
                                    </p:set>
                                  </p:childTnLst>
                                </p:cTn>
                              </p:par>
                            </p:childTnLst>
                          </p:cTn>
                        </p:par>
                        <p:par>
                          <p:cTn id="23" fill="hold" nodeType="afterGroup">
                            <p:stCondLst>
                              <p:cond delay="500"/>
                            </p:stCondLst>
                            <p:childTnLst>
                              <p:par>
                                <p:cTn id="24" presetID="1" presetClass="entr" presetSubtype="0" fill="hold" grpId="0" nodeType="afterEffect">
                                  <p:stCondLst>
                                    <p:cond delay="0"/>
                                  </p:stCondLst>
                                  <p:childTnLst>
                                    <p:set>
                                      <p:cBhvr>
                                        <p:cTn id="25" dur="1" fill="hold">
                                          <p:stCondLst>
                                            <p:cond delay="499"/>
                                          </p:stCondLst>
                                        </p:cTn>
                                        <p:tgtEl>
                                          <p:spTgt spid="238628"/>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238619"/>
                                        </p:tgtEl>
                                        <p:attrNameLst>
                                          <p:attrName>style.visibility</p:attrName>
                                        </p:attrNameLst>
                                      </p:cBhvr>
                                      <p:to>
                                        <p:strVal val="visible"/>
                                      </p:to>
                                    </p:set>
                                    <p:animEffect transition="in" filter="wipe(up)">
                                      <p:cBhvr>
                                        <p:cTn id="30" dur="500"/>
                                        <p:tgtEl>
                                          <p:spTgt spid="238619"/>
                                        </p:tgtEl>
                                      </p:cBhvr>
                                    </p:animEffect>
                                  </p:childTnLst>
                                </p:cTn>
                              </p:par>
                            </p:childTnLst>
                          </p:cTn>
                        </p:par>
                        <p:par>
                          <p:cTn id="31" fill="hold" nodeType="afterGroup">
                            <p:stCondLst>
                              <p:cond delay="500"/>
                            </p:stCondLst>
                            <p:childTnLst>
                              <p:par>
                                <p:cTn id="32" presetID="22" presetClass="entr" presetSubtype="2" fill="hold" grpId="0" nodeType="afterEffect">
                                  <p:stCondLst>
                                    <p:cond delay="0"/>
                                  </p:stCondLst>
                                  <p:childTnLst>
                                    <p:set>
                                      <p:cBhvr>
                                        <p:cTn id="33" dur="1" fill="hold">
                                          <p:stCondLst>
                                            <p:cond delay="0"/>
                                          </p:stCondLst>
                                        </p:cTn>
                                        <p:tgtEl>
                                          <p:spTgt spid="238620"/>
                                        </p:tgtEl>
                                        <p:attrNameLst>
                                          <p:attrName>style.visibility</p:attrName>
                                        </p:attrNameLst>
                                      </p:cBhvr>
                                      <p:to>
                                        <p:strVal val="visible"/>
                                      </p:to>
                                    </p:set>
                                    <p:animEffect transition="in" filter="wipe(right)">
                                      <p:cBhvr>
                                        <p:cTn id="34" dur="500"/>
                                        <p:tgtEl>
                                          <p:spTgt spid="238620"/>
                                        </p:tgtEl>
                                      </p:cBhvr>
                                    </p:animEffect>
                                  </p:childTnLst>
                                </p:cTn>
                              </p:par>
                            </p:childTnLst>
                          </p:cTn>
                        </p:par>
                        <p:par>
                          <p:cTn id="35" fill="hold" nodeType="afterGroup">
                            <p:stCondLst>
                              <p:cond delay="1000"/>
                            </p:stCondLst>
                            <p:childTnLst>
                              <p:par>
                                <p:cTn id="36" presetID="22" presetClass="entr" presetSubtype="1" fill="hold" grpId="0" nodeType="afterEffect">
                                  <p:stCondLst>
                                    <p:cond delay="0"/>
                                  </p:stCondLst>
                                  <p:childTnLst>
                                    <p:set>
                                      <p:cBhvr>
                                        <p:cTn id="37" dur="1" fill="hold">
                                          <p:stCondLst>
                                            <p:cond delay="0"/>
                                          </p:stCondLst>
                                        </p:cTn>
                                        <p:tgtEl>
                                          <p:spTgt spid="238621"/>
                                        </p:tgtEl>
                                        <p:attrNameLst>
                                          <p:attrName>style.visibility</p:attrName>
                                        </p:attrNameLst>
                                      </p:cBhvr>
                                      <p:to>
                                        <p:strVal val="visible"/>
                                      </p:to>
                                    </p:set>
                                    <p:animEffect transition="in" filter="wipe(up)">
                                      <p:cBhvr>
                                        <p:cTn id="38" dur="500"/>
                                        <p:tgtEl>
                                          <p:spTgt spid="238621"/>
                                        </p:tgtEl>
                                      </p:cBhvr>
                                    </p:animEffect>
                                  </p:childTnLst>
                                </p:cTn>
                              </p:par>
                            </p:childTnLst>
                          </p:cTn>
                        </p:par>
                        <p:par>
                          <p:cTn id="39" fill="hold" nodeType="afterGroup">
                            <p:stCondLst>
                              <p:cond delay="1500"/>
                            </p:stCondLst>
                            <p:childTnLst>
                              <p:par>
                                <p:cTn id="40" presetID="22" presetClass="entr" presetSubtype="8" fill="hold" grpId="0" nodeType="afterEffect">
                                  <p:stCondLst>
                                    <p:cond delay="0"/>
                                  </p:stCondLst>
                                  <p:childTnLst>
                                    <p:set>
                                      <p:cBhvr>
                                        <p:cTn id="41" dur="1" fill="hold">
                                          <p:stCondLst>
                                            <p:cond delay="0"/>
                                          </p:stCondLst>
                                        </p:cTn>
                                        <p:tgtEl>
                                          <p:spTgt spid="238622"/>
                                        </p:tgtEl>
                                        <p:attrNameLst>
                                          <p:attrName>style.visibility</p:attrName>
                                        </p:attrNameLst>
                                      </p:cBhvr>
                                      <p:to>
                                        <p:strVal val="visible"/>
                                      </p:to>
                                    </p:set>
                                    <p:animEffect transition="in" filter="wipe(left)">
                                      <p:cBhvr>
                                        <p:cTn id="42" dur="500"/>
                                        <p:tgtEl>
                                          <p:spTgt spid="238622"/>
                                        </p:tgtEl>
                                      </p:cBhvr>
                                    </p:animEffect>
                                  </p:childTnLst>
                                </p:cTn>
                              </p:par>
                            </p:childTnLst>
                          </p:cTn>
                        </p:par>
                        <p:par>
                          <p:cTn id="43" fill="hold" nodeType="afterGroup">
                            <p:stCondLst>
                              <p:cond delay="2000"/>
                            </p:stCondLst>
                            <p:childTnLst>
                              <p:par>
                                <p:cTn id="44" presetID="1" presetClass="entr" presetSubtype="0" fill="hold" grpId="0" nodeType="afterEffect">
                                  <p:stCondLst>
                                    <p:cond delay="1000"/>
                                  </p:stCondLst>
                                  <p:childTnLst>
                                    <p:set>
                                      <p:cBhvr>
                                        <p:cTn id="45" dur="1" fill="hold">
                                          <p:stCondLst>
                                            <p:cond delay="499"/>
                                          </p:stCondLst>
                                        </p:cTn>
                                        <p:tgtEl>
                                          <p:spTgt spid="238630"/>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presetSubtype="0" fill="hold" grpId="0" nodeType="clickEffect">
                                  <p:stCondLst>
                                    <p:cond delay="0"/>
                                  </p:stCondLst>
                                  <p:childTnLst>
                                    <p:set>
                                      <p:cBhvr>
                                        <p:cTn id="49" dur="1" fill="hold">
                                          <p:stCondLst>
                                            <p:cond delay="499"/>
                                          </p:stCondLst>
                                        </p:cTn>
                                        <p:tgtEl>
                                          <p:spTgt spid="238625"/>
                                        </p:tgtEl>
                                        <p:attrNameLst>
                                          <p:attrName>style.visibility</p:attrName>
                                        </p:attrNameLst>
                                      </p:cBhvr>
                                      <p:to>
                                        <p:strVal val="visible"/>
                                      </p:to>
                                    </p:set>
                                  </p:childTnLst>
                                </p:cTn>
                              </p:par>
                            </p:childTnLst>
                          </p:cTn>
                        </p:par>
                        <p:par>
                          <p:cTn id="50" fill="hold" nodeType="afterGroup">
                            <p:stCondLst>
                              <p:cond delay="500"/>
                            </p:stCondLst>
                            <p:childTnLst>
                              <p:par>
                                <p:cTn id="51" presetID="1" presetClass="entr" presetSubtype="0" fill="hold" grpId="0" nodeType="afterEffect">
                                  <p:stCondLst>
                                    <p:cond delay="0"/>
                                  </p:stCondLst>
                                  <p:childTnLst>
                                    <p:set>
                                      <p:cBhvr>
                                        <p:cTn id="52" dur="1" fill="hold">
                                          <p:stCondLst>
                                            <p:cond delay="499"/>
                                          </p:stCondLst>
                                        </p:cTn>
                                        <p:tgtEl>
                                          <p:spTgt spid="238626"/>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38624"/>
                                        </p:tgtEl>
                                        <p:attrNameLst>
                                          <p:attrName>style.visibility</p:attrName>
                                        </p:attrNameLst>
                                      </p:cBhvr>
                                      <p:to>
                                        <p:strVal val="visible"/>
                                      </p:to>
                                    </p:set>
                                    <p:animEffect transition="in" filter="wipe(left)">
                                      <p:cBhvr>
                                        <p:cTn id="57" dur="500"/>
                                        <p:tgtEl>
                                          <p:spTgt spid="238624"/>
                                        </p:tgtEl>
                                      </p:cBhvr>
                                    </p:animEffect>
                                  </p:childTnLst>
                                </p:cTn>
                              </p:par>
                            </p:childTnLst>
                          </p:cTn>
                        </p:par>
                        <p:par>
                          <p:cTn id="58" fill="hold" nodeType="afterGroup">
                            <p:stCondLst>
                              <p:cond delay="500"/>
                            </p:stCondLst>
                            <p:childTnLst>
                              <p:par>
                                <p:cTn id="59" presetID="1" presetClass="entr" presetSubtype="0" fill="hold" grpId="0" nodeType="afterEffect">
                                  <p:stCondLst>
                                    <p:cond delay="1000"/>
                                  </p:stCondLst>
                                  <p:childTnLst>
                                    <p:set>
                                      <p:cBhvr>
                                        <p:cTn id="60" dur="1" fill="hold">
                                          <p:stCondLst>
                                            <p:cond delay="499"/>
                                          </p:stCondLst>
                                        </p:cTn>
                                        <p:tgtEl>
                                          <p:spTgt spid="238631"/>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499"/>
                                          </p:stCondLst>
                                        </p:cTn>
                                        <p:tgtEl>
                                          <p:spTgt spid="238617"/>
                                        </p:tgtEl>
                                        <p:attrNameLst>
                                          <p:attrName>style.visibility</p:attrName>
                                        </p:attrNameLst>
                                      </p:cBhvr>
                                      <p:to>
                                        <p:strVal val="visible"/>
                                      </p:to>
                                    </p:set>
                                  </p:childTnLst>
                                </p:cTn>
                              </p:par>
                            </p:childTnLst>
                          </p:cTn>
                        </p:par>
                        <p:par>
                          <p:cTn id="65" fill="hold" nodeType="afterGroup">
                            <p:stCondLst>
                              <p:cond delay="500"/>
                            </p:stCondLst>
                            <p:childTnLst>
                              <p:par>
                                <p:cTn id="66" presetID="1" presetClass="entr" presetSubtype="0" fill="hold" grpId="0" nodeType="afterEffect">
                                  <p:stCondLst>
                                    <p:cond delay="0"/>
                                  </p:stCondLst>
                                  <p:childTnLst>
                                    <p:set>
                                      <p:cBhvr>
                                        <p:cTn id="67" dur="1" fill="hold">
                                          <p:stCondLst>
                                            <p:cond delay="499"/>
                                          </p:stCondLst>
                                        </p:cTn>
                                        <p:tgtEl>
                                          <p:spTgt spid="238618"/>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ntr" presetSubtype="0" fill="hold" grpId="0" nodeType="clickEffect">
                                  <p:stCondLst>
                                    <p:cond delay="0"/>
                                  </p:stCondLst>
                                  <p:childTnLst>
                                    <p:set>
                                      <p:cBhvr>
                                        <p:cTn id="71" dur="1" fill="hold">
                                          <p:stCondLst>
                                            <p:cond delay="499"/>
                                          </p:stCondLst>
                                        </p:cTn>
                                        <p:tgtEl>
                                          <p:spTgt spid="238629"/>
                                        </p:tgtEl>
                                        <p:attrNameLst>
                                          <p:attrName>style.visibility</p:attrName>
                                        </p:attrNameLst>
                                      </p:cBhvr>
                                      <p:to>
                                        <p:strVal val="visible"/>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ntr" presetSubtype="0" fill="hold" grpId="0" nodeType="clickEffect">
                                  <p:stCondLst>
                                    <p:cond delay="0"/>
                                  </p:stCondLst>
                                  <p:childTnLst>
                                    <p:set>
                                      <p:cBhvr>
                                        <p:cTn id="75" dur="1" fill="hold">
                                          <p:stCondLst>
                                            <p:cond delay="499"/>
                                          </p:stCondLst>
                                        </p:cTn>
                                        <p:tgtEl>
                                          <p:spTgt spid="2386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616" grpId="0" build="p" autoUpdateAnimBg="0"/>
      <p:bldP spid="238617" grpId="0" animBg="1"/>
      <p:bldP spid="238618" grpId="0" autoUpdateAnimBg="0"/>
      <p:bldP spid="238619" grpId="0" animBg="1"/>
      <p:bldP spid="238620" grpId="0" animBg="1"/>
      <p:bldP spid="238621" grpId="0" animBg="1"/>
      <p:bldP spid="238622" grpId="0" animBg="1"/>
      <p:bldP spid="238623" grpId="0" autoUpdateAnimBg="0"/>
      <p:bldP spid="238624" grpId="0" animBg="1"/>
      <p:bldP spid="238625" grpId="0" animBg="1"/>
      <p:bldP spid="238626" grpId="0" autoUpdateAnimBg="0"/>
      <p:bldP spid="238627" grpId="0" animBg="1"/>
      <p:bldP spid="238628" grpId="0" autoUpdateAnimBg="0"/>
      <p:bldP spid="238629" grpId="0" autoUpdateAnimBg="0"/>
      <p:bldP spid="238630" grpId="0" autoUpdateAnimBg="0"/>
      <p:bldP spid="238631" grpId="0"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5410" name="日期占位符 1"/>
          <p:cNvSpPr>
            <a:spLocks noGrp="1"/>
          </p:cNvSpPr>
          <p:nvPr>
            <p:ph type="dt" sz="quarter" idx="10"/>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65FB9695-BCAD-479E-A85F-9122577D421D}" type="datetime2">
              <a:rPr lang="zh-CN" altLang="en-US" smtClean="0">
                <a:solidFill>
                  <a:srgbClr val="08080C"/>
                </a:solidFill>
              </a:rPr>
              <a:pPr eaLnBrk="1" hangingPunct="1"/>
              <a:t>2016年3月7日</a:t>
            </a:fld>
            <a:endParaRPr lang="en-US" altLang="zh-CN" smtClean="0">
              <a:solidFill>
                <a:srgbClr val="08080C"/>
              </a:solidFill>
            </a:endParaRPr>
          </a:p>
        </p:txBody>
      </p:sp>
      <p:sp>
        <p:nvSpPr>
          <p:cNvPr id="145411" name="页脚占位符 3"/>
          <p:cNvSpPr>
            <a:spLocks noGrp="1"/>
          </p:cNvSpPr>
          <p:nvPr>
            <p:ph type="ftr" sz="quarter" idx="12"/>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145412" name="Rectangle 2"/>
          <p:cNvSpPr>
            <a:spLocks noGrp="1" noChangeArrowheads="1"/>
          </p:cNvSpPr>
          <p:nvPr>
            <p:ph type="title" idx="4294967295"/>
          </p:nvPr>
        </p:nvSpPr>
        <p:spPr/>
        <p:txBody>
          <a:bodyPr/>
          <a:lstStyle/>
          <a:p>
            <a:pPr eaLnBrk="1" hangingPunct="1"/>
            <a:r>
              <a:rPr lang="en-US" altLang="zh-CN" sz="2400" smtClean="0">
                <a:solidFill>
                  <a:schemeClr val="tx1"/>
                </a:solidFill>
                <a:latin typeface="Times New Roman" pitchFamily="18" charset="0"/>
              </a:rPr>
              <a:t>3.2 </a:t>
            </a:r>
            <a:r>
              <a:rPr lang="zh-CN" altLang="en-US" sz="2400" smtClean="0">
                <a:solidFill>
                  <a:schemeClr val="tx1"/>
                </a:solidFill>
                <a:latin typeface="SimSun" pitchFamily="2" charset="-122"/>
              </a:rPr>
              <a:t>寻址技术</a:t>
            </a:r>
            <a:endParaRPr lang="zh-CN" altLang="en-US" smtClean="0">
              <a:latin typeface="SimSun" pitchFamily="2" charset="-122"/>
            </a:endParaRPr>
          </a:p>
        </p:txBody>
      </p:sp>
      <p:sp>
        <p:nvSpPr>
          <p:cNvPr id="239619" name="Rectangle 3"/>
          <p:cNvSpPr>
            <a:spLocks noGrp="1" noChangeArrowheads="1"/>
          </p:cNvSpPr>
          <p:nvPr>
            <p:ph type="body" idx="4294967295"/>
          </p:nvPr>
        </p:nvSpPr>
        <p:spPr>
          <a:xfrm>
            <a:off x="342900" y="914400"/>
            <a:ext cx="4076700" cy="5275263"/>
          </a:xfrm>
        </p:spPr>
        <p:txBody>
          <a:bodyPr/>
          <a:lstStyle/>
          <a:p>
            <a:pPr eaLnBrk="1" hangingPunct="1">
              <a:buFontTx/>
              <a:buNone/>
            </a:pPr>
            <a:r>
              <a:rPr lang="en-US" altLang="zh-CN" b="1" smtClean="0">
                <a:latin typeface="Times New Roman" pitchFamily="18" charset="0"/>
              </a:rPr>
              <a:t>6.</a:t>
            </a:r>
            <a:r>
              <a:rPr lang="zh-CN" altLang="en-US" b="1" smtClean="0">
                <a:latin typeface="Times New Roman" pitchFamily="18" charset="0"/>
              </a:rPr>
              <a:t>变址寻址</a:t>
            </a:r>
          </a:p>
          <a:p>
            <a:pPr eaLnBrk="1" hangingPunct="1">
              <a:buFontTx/>
              <a:buNone/>
            </a:pPr>
            <a:r>
              <a:rPr lang="zh-CN" altLang="en-US" b="1" smtClean="0">
                <a:latin typeface="Times New Roman" pitchFamily="18" charset="0"/>
              </a:rPr>
              <a:t>            把指令给出的形式地址</a:t>
            </a:r>
            <a:r>
              <a:rPr lang="en-US" altLang="zh-CN" b="1" smtClean="0">
                <a:latin typeface="Times New Roman" pitchFamily="18" charset="0"/>
              </a:rPr>
              <a:t>A</a:t>
            </a:r>
            <a:r>
              <a:rPr lang="zh-CN" altLang="en-US" b="1" smtClean="0">
                <a:latin typeface="Times New Roman" pitchFamily="18" charset="0"/>
              </a:rPr>
              <a:t>与变址寄存器</a:t>
            </a:r>
            <a:r>
              <a:rPr lang="en-US" altLang="zh-CN" b="1" smtClean="0">
                <a:latin typeface="Times New Roman" pitchFamily="18" charset="0"/>
              </a:rPr>
              <a:t>R</a:t>
            </a:r>
            <a:r>
              <a:rPr lang="en-US" altLang="zh-CN" b="1" baseline="-25000" smtClean="0">
                <a:latin typeface="Times New Roman" pitchFamily="18" charset="0"/>
              </a:rPr>
              <a:t>X</a:t>
            </a:r>
            <a:r>
              <a:rPr lang="zh-CN" altLang="en-US" b="1" smtClean="0">
                <a:latin typeface="Times New Roman" pitchFamily="18" charset="0"/>
              </a:rPr>
              <a:t>的内容相加，形成操作数有效地址：</a:t>
            </a:r>
          </a:p>
          <a:p>
            <a:pPr eaLnBrk="1" hangingPunct="1">
              <a:buFontTx/>
              <a:buNone/>
            </a:pPr>
            <a:r>
              <a:rPr lang="zh-CN" altLang="en-US" b="1" smtClean="0">
                <a:latin typeface="Times New Roman" pitchFamily="18" charset="0"/>
              </a:rPr>
              <a:t>            </a:t>
            </a:r>
            <a:r>
              <a:rPr lang="en-US" altLang="zh-CN" b="1" smtClean="0">
                <a:solidFill>
                  <a:srgbClr val="FF0000"/>
                </a:solidFill>
                <a:latin typeface="Times New Roman" pitchFamily="18" charset="0"/>
              </a:rPr>
              <a:t>EA=A+(R</a:t>
            </a:r>
            <a:r>
              <a:rPr lang="en-US" altLang="zh-CN" b="1" baseline="-25000" smtClean="0">
                <a:solidFill>
                  <a:srgbClr val="FF0000"/>
                </a:solidFill>
                <a:latin typeface="Times New Roman" pitchFamily="18" charset="0"/>
              </a:rPr>
              <a:t>X</a:t>
            </a:r>
            <a:r>
              <a:rPr lang="en-US" altLang="zh-CN" b="1" smtClean="0">
                <a:solidFill>
                  <a:srgbClr val="FF0000"/>
                </a:solidFill>
                <a:latin typeface="Times New Roman" pitchFamily="18" charset="0"/>
              </a:rPr>
              <a:t>)</a:t>
            </a:r>
          </a:p>
          <a:p>
            <a:pPr eaLnBrk="1" hangingPunct="1">
              <a:buFontTx/>
              <a:buNone/>
            </a:pPr>
            <a:r>
              <a:rPr lang="en-US" altLang="zh-CN" b="1" smtClean="0">
                <a:latin typeface="Times New Roman" pitchFamily="18" charset="0"/>
              </a:rPr>
              <a:t>            R</a:t>
            </a:r>
            <a:r>
              <a:rPr lang="en-US" altLang="zh-CN" b="1" baseline="-25000" smtClean="0">
                <a:latin typeface="Times New Roman" pitchFamily="18" charset="0"/>
              </a:rPr>
              <a:t>X </a:t>
            </a:r>
            <a:r>
              <a:rPr lang="zh-CN" altLang="en-US" b="1" smtClean="0">
                <a:latin typeface="Times New Roman" pitchFamily="18" charset="0"/>
              </a:rPr>
              <a:t>的内容为变址值。</a:t>
            </a:r>
          </a:p>
        </p:txBody>
      </p:sp>
      <p:sp>
        <p:nvSpPr>
          <p:cNvPr id="239620" name="Text Box 4"/>
          <p:cNvSpPr txBox="1">
            <a:spLocks noChangeArrowheads="1"/>
          </p:cNvSpPr>
          <p:nvPr/>
        </p:nvSpPr>
        <p:spPr bwMode="auto">
          <a:xfrm>
            <a:off x="6591300" y="2667000"/>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FF0000"/>
                </a:solidFill>
                <a:latin typeface="Times New Roman" pitchFamily="18" charset="0"/>
              </a:rPr>
              <a:t>120</a:t>
            </a:r>
          </a:p>
        </p:txBody>
      </p:sp>
      <p:grpSp>
        <p:nvGrpSpPr>
          <p:cNvPr id="239621" name="Group 5"/>
          <p:cNvGrpSpPr>
            <a:grpSpLocks/>
          </p:cNvGrpSpPr>
          <p:nvPr/>
        </p:nvGrpSpPr>
        <p:grpSpPr bwMode="auto">
          <a:xfrm>
            <a:off x="4648200" y="1371600"/>
            <a:ext cx="4038600" cy="3124200"/>
            <a:chOff x="2928" y="864"/>
            <a:chExt cx="2544" cy="1968"/>
          </a:xfrm>
        </p:grpSpPr>
        <p:sp>
          <p:nvSpPr>
            <p:cNvPr id="145428" name="Line 6"/>
            <p:cNvSpPr>
              <a:spLocks noChangeShapeType="1"/>
            </p:cNvSpPr>
            <p:nvPr/>
          </p:nvSpPr>
          <p:spPr bwMode="auto">
            <a:xfrm>
              <a:off x="3696" y="1296"/>
              <a:ext cx="0" cy="528"/>
            </a:xfrm>
            <a:prstGeom prst="line">
              <a:avLst/>
            </a:prstGeom>
            <a:noFill/>
            <a:ln w="38100" cap="sq">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5429" name="Line 7"/>
            <p:cNvSpPr>
              <a:spLocks noChangeShapeType="1"/>
            </p:cNvSpPr>
            <p:nvPr/>
          </p:nvSpPr>
          <p:spPr bwMode="auto">
            <a:xfrm>
              <a:off x="3696" y="1824"/>
              <a:ext cx="240" cy="0"/>
            </a:xfrm>
            <a:prstGeom prst="line">
              <a:avLst/>
            </a:prstGeom>
            <a:noFill/>
            <a:ln w="38100" cap="sq">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5430" name="Rectangle 8"/>
            <p:cNvSpPr>
              <a:spLocks noChangeArrowheads="1"/>
            </p:cNvSpPr>
            <p:nvPr/>
          </p:nvSpPr>
          <p:spPr bwMode="auto">
            <a:xfrm>
              <a:off x="2976" y="1104"/>
              <a:ext cx="964" cy="192"/>
            </a:xfrm>
            <a:prstGeom prst="rect">
              <a:avLst/>
            </a:prstGeom>
            <a:solidFill>
              <a:srgbClr val="FFFFD5"/>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2400" b="1">
                <a:solidFill>
                  <a:srgbClr val="08080C"/>
                </a:solidFill>
                <a:latin typeface="Times New Roman" pitchFamily="18" charset="0"/>
              </a:endParaRPr>
            </a:p>
          </p:txBody>
        </p:sp>
        <p:sp>
          <p:nvSpPr>
            <p:cNvPr id="145431" name="Rectangle 9"/>
            <p:cNvSpPr>
              <a:spLocks noChangeArrowheads="1"/>
            </p:cNvSpPr>
            <p:nvPr/>
          </p:nvSpPr>
          <p:spPr bwMode="auto">
            <a:xfrm>
              <a:off x="4464" y="1104"/>
              <a:ext cx="960" cy="168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2400" b="1">
                <a:solidFill>
                  <a:srgbClr val="08080C"/>
                </a:solidFill>
                <a:latin typeface="Times New Roman" pitchFamily="18" charset="0"/>
              </a:endParaRPr>
            </a:p>
          </p:txBody>
        </p:sp>
        <p:sp>
          <p:nvSpPr>
            <p:cNvPr id="145432" name="Line 10"/>
            <p:cNvSpPr>
              <a:spLocks noChangeShapeType="1"/>
            </p:cNvSpPr>
            <p:nvPr/>
          </p:nvSpPr>
          <p:spPr bwMode="auto">
            <a:xfrm>
              <a:off x="4464" y="1824"/>
              <a:ext cx="9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33" name="Line 11"/>
            <p:cNvSpPr>
              <a:spLocks noChangeShapeType="1"/>
            </p:cNvSpPr>
            <p:nvPr/>
          </p:nvSpPr>
          <p:spPr bwMode="auto">
            <a:xfrm>
              <a:off x="4464" y="2016"/>
              <a:ext cx="9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34" name="Text Box 12"/>
            <p:cNvSpPr txBox="1">
              <a:spLocks noChangeArrowheads="1"/>
            </p:cNvSpPr>
            <p:nvPr/>
          </p:nvSpPr>
          <p:spPr bwMode="auto">
            <a:xfrm>
              <a:off x="2976" y="1066"/>
              <a:ext cx="6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FF0000"/>
                  </a:solidFill>
                  <a:latin typeface="Times New Roman" pitchFamily="18" charset="0"/>
                </a:rPr>
                <a:t>OP</a:t>
              </a:r>
            </a:p>
          </p:txBody>
        </p:sp>
        <p:sp>
          <p:nvSpPr>
            <p:cNvPr id="145435" name="Text Box 13"/>
            <p:cNvSpPr txBox="1">
              <a:spLocks noChangeArrowheads="1"/>
            </p:cNvSpPr>
            <p:nvPr/>
          </p:nvSpPr>
          <p:spPr bwMode="auto">
            <a:xfrm>
              <a:off x="2976" y="864"/>
              <a:ext cx="105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zh-CN" altLang="en-US" sz="2000" b="1">
                  <a:solidFill>
                    <a:srgbClr val="A50021"/>
                  </a:solidFill>
                  <a:latin typeface="Times New Roman" pitchFamily="18" charset="0"/>
                </a:rPr>
                <a:t>指令寄存器</a:t>
              </a:r>
              <a:endParaRPr kumimoji="1" lang="zh-CN" altLang="en-US" sz="900" b="1">
                <a:solidFill>
                  <a:srgbClr val="A50021"/>
                </a:solidFill>
                <a:latin typeface="Times New Roman" pitchFamily="18" charset="0"/>
              </a:endParaRPr>
            </a:p>
          </p:txBody>
        </p:sp>
        <p:sp>
          <p:nvSpPr>
            <p:cNvPr id="145436" name="Text Box 14"/>
            <p:cNvSpPr txBox="1">
              <a:spLocks noChangeArrowheads="1"/>
            </p:cNvSpPr>
            <p:nvPr/>
          </p:nvSpPr>
          <p:spPr bwMode="auto">
            <a:xfrm>
              <a:off x="4560" y="864"/>
              <a:ext cx="91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zh-CN" altLang="en-US" sz="2000" b="1">
                  <a:solidFill>
                    <a:srgbClr val="A50021"/>
                  </a:solidFill>
                  <a:latin typeface="Times New Roman" pitchFamily="18" charset="0"/>
                </a:rPr>
                <a:t>主存储器</a:t>
              </a:r>
            </a:p>
          </p:txBody>
        </p:sp>
        <p:sp>
          <p:nvSpPr>
            <p:cNvPr id="145437" name="Text Box 15"/>
            <p:cNvSpPr txBox="1">
              <a:spLocks noChangeArrowheads="1"/>
            </p:cNvSpPr>
            <p:nvPr/>
          </p:nvSpPr>
          <p:spPr bwMode="auto">
            <a:xfrm>
              <a:off x="3552" y="1056"/>
              <a:ext cx="5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FF0000"/>
                  </a:solidFill>
                  <a:latin typeface="Times New Roman" pitchFamily="18" charset="0"/>
                </a:rPr>
                <a:t>A</a:t>
              </a:r>
              <a:endParaRPr kumimoji="1" lang="en-US" altLang="zh-CN" sz="900" b="1">
                <a:solidFill>
                  <a:srgbClr val="FF0000"/>
                </a:solidFill>
                <a:latin typeface="Times New Roman" pitchFamily="18" charset="0"/>
              </a:endParaRPr>
            </a:p>
          </p:txBody>
        </p:sp>
        <p:sp>
          <p:nvSpPr>
            <p:cNvPr id="145438" name="Line 16"/>
            <p:cNvSpPr>
              <a:spLocks noChangeShapeType="1"/>
            </p:cNvSpPr>
            <p:nvPr/>
          </p:nvSpPr>
          <p:spPr bwMode="auto">
            <a:xfrm flipV="1">
              <a:off x="3264" y="1104"/>
              <a:ext cx="0" cy="19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5439" name="Text Box 17"/>
            <p:cNvSpPr txBox="1">
              <a:spLocks noChangeArrowheads="1"/>
            </p:cNvSpPr>
            <p:nvPr/>
          </p:nvSpPr>
          <p:spPr bwMode="auto">
            <a:xfrm>
              <a:off x="4656" y="1776"/>
              <a:ext cx="7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zh-CN" altLang="en-US" sz="2000" b="1">
                  <a:solidFill>
                    <a:srgbClr val="FF0000"/>
                  </a:solidFill>
                  <a:latin typeface="Times New Roman" pitchFamily="18" charset="0"/>
                </a:rPr>
                <a:t>操作数</a:t>
              </a:r>
              <a:endParaRPr kumimoji="1" lang="zh-CN" altLang="en-US" sz="2000">
                <a:solidFill>
                  <a:srgbClr val="08080C"/>
                </a:solidFill>
                <a:latin typeface="Times New Roman" pitchFamily="18" charset="0"/>
              </a:endParaRPr>
            </a:p>
          </p:txBody>
        </p:sp>
        <p:sp>
          <p:nvSpPr>
            <p:cNvPr id="145440" name="Line 18"/>
            <p:cNvSpPr>
              <a:spLocks noChangeShapeType="1"/>
            </p:cNvSpPr>
            <p:nvPr/>
          </p:nvSpPr>
          <p:spPr bwMode="auto">
            <a:xfrm>
              <a:off x="4176" y="1920"/>
              <a:ext cx="288" cy="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5441" name="Text Box 19"/>
            <p:cNvSpPr txBox="1">
              <a:spLocks noChangeArrowheads="1"/>
            </p:cNvSpPr>
            <p:nvPr/>
          </p:nvSpPr>
          <p:spPr bwMode="auto">
            <a:xfrm>
              <a:off x="3216" y="1056"/>
              <a:ext cx="38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FF0000"/>
                  </a:solidFill>
                  <a:latin typeface="SimSun" pitchFamily="2" charset="-122"/>
                </a:rPr>
                <a:t>R</a:t>
              </a:r>
              <a:r>
                <a:rPr kumimoji="1" lang="en-US" altLang="zh-CN" sz="2000" b="1" baseline="-25000">
                  <a:solidFill>
                    <a:srgbClr val="FF0000"/>
                  </a:solidFill>
                  <a:latin typeface="SimSun" pitchFamily="2" charset="-122"/>
                </a:rPr>
                <a:t>X</a:t>
              </a:r>
              <a:endParaRPr kumimoji="1" lang="en-US" altLang="zh-CN" sz="2000" b="1">
                <a:solidFill>
                  <a:srgbClr val="FF0000"/>
                </a:solidFill>
                <a:latin typeface="SimSun" pitchFamily="2" charset="-122"/>
              </a:endParaRPr>
            </a:p>
          </p:txBody>
        </p:sp>
        <p:sp>
          <p:nvSpPr>
            <p:cNvPr id="145442" name="Line 20"/>
            <p:cNvSpPr>
              <a:spLocks noChangeShapeType="1"/>
            </p:cNvSpPr>
            <p:nvPr/>
          </p:nvSpPr>
          <p:spPr bwMode="auto">
            <a:xfrm flipV="1">
              <a:off x="3408" y="1104"/>
              <a:ext cx="0" cy="19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5443" name="Rectangle 21"/>
            <p:cNvSpPr>
              <a:spLocks noChangeArrowheads="1"/>
            </p:cNvSpPr>
            <p:nvPr/>
          </p:nvSpPr>
          <p:spPr bwMode="auto">
            <a:xfrm>
              <a:off x="2976" y="2400"/>
              <a:ext cx="960" cy="192"/>
            </a:xfrm>
            <a:prstGeom prst="rect">
              <a:avLst/>
            </a:prstGeom>
            <a:solidFill>
              <a:srgbClr val="FFFFD5"/>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kumimoji="1" lang="zh-CN" altLang="en-US" sz="2400" b="1">
                <a:solidFill>
                  <a:srgbClr val="08080C"/>
                </a:solidFill>
                <a:latin typeface="Times New Roman" pitchFamily="18" charset="0"/>
              </a:endParaRPr>
            </a:p>
          </p:txBody>
        </p:sp>
        <p:sp>
          <p:nvSpPr>
            <p:cNvPr id="145444" name="Text Box 22"/>
            <p:cNvSpPr txBox="1">
              <a:spLocks noChangeArrowheads="1"/>
            </p:cNvSpPr>
            <p:nvPr/>
          </p:nvSpPr>
          <p:spPr bwMode="auto">
            <a:xfrm>
              <a:off x="3072" y="2352"/>
              <a:ext cx="1008"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zh-CN" altLang="en-US" sz="2000" b="1">
                  <a:solidFill>
                    <a:srgbClr val="FF0000"/>
                  </a:solidFill>
                  <a:latin typeface="Times New Roman" pitchFamily="18" charset="0"/>
                </a:rPr>
                <a:t>变址值</a:t>
              </a:r>
              <a:r>
                <a:rPr kumimoji="1" lang="en-US" altLang="zh-CN" sz="2000" b="1">
                  <a:solidFill>
                    <a:srgbClr val="FF0000"/>
                  </a:solidFill>
                  <a:latin typeface="Times New Roman" pitchFamily="18" charset="0"/>
                </a:rPr>
                <a:t>X</a:t>
              </a:r>
            </a:p>
          </p:txBody>
        </p:sp>
        <p:sp>
          <p:nvSpPr>
            <p:cNvPr id="145445" name="Line 23"/>
            <p:cNvSpPr>
              <a:spLocks noChangeShapeType="1"/>
            </p:cNvSpPr>
            <p:nvPr/>
          </p:nvSpPr>
          <p:spPr bwMode="auto">
            <a:xfrm flipV="1">
              <a:off x="3456" y="2064"/>
              <a:ext cx="0" cy="336"/>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5446" name="Line 24"/>
            <p:cNvSpPr>
              <a:spLocks noChangeShapeType="1"/>
            </p:cNvSpPr>
            <p:nvPr/>
          </p:nvSpPr>
          <p:spPr bwMode="auto">
            <a:xfrm>
              <a:off x="3456" y="2064"/>
              <a:ext cx="480" cy="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5447" name="AutoShape 25"/>
            <p:cNvSpPr>
              <a:spLocks noChangeArrowheads="1"/>
            </p:cNvSpPr>
            <p:nvPr/>
          </p:nvSpPr>
          <p:spPr bwMode="auto">
            <a:xfrm rot="-5400000">
              <a:off x="3720" y="1800"/>
              <a:ext cx="672" cy="24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D3F1B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5448" name="Text Box 26"/>
            <p:cNvSpPr txBox="1">
              <a:spLocks noChangeArrowheads="1"/>
            </p:cNvSpPr>
            <p:nvPr/>
          </p:nvSpPr>
          <p:spPr bwMode="auto">
            <a:xfrm rot="5400000">
              <a:off x="3797" y="1819"/>
              <a:ext cx="528"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FF0000"/>
                  </a:solidFill>
                  <a:latin typeface="Times New Roman" pitchFamily="18" charset="0"/>
                </a:rPr>
                <a:t>ALU</a:t>
              </a:r>
              <a:endParaRPr kumimoji="1" lang="en-US" altLang="zh-CN" sz="2000" b="1">
                <a:solidFill>
                  <a:srgbClr val="08080C"/>
                </a:solidFill>
                <a:latin typeface="Times New Roman" pitchFamily="18" charset="0"/>
              </a:endParaRPr>
            </a:p>
          </p:txBody>
        </p:sp>
        <p:sp>
          <p:nvSpPr>
            <p:cNvPr id="145449" name="Text Box 27"/>
            <p:cNvSpPr txBox="1">
              <a:spLocks noChangeArrowheads="1"/>
            </p:cNvSpPr>
            <p:nvPr/>
          </p:nvSpPr>
          <p:spPr bwMode="auto">
            <a:xfrm>
              <a:off x="2928" y="2582"/>
              <a:ext cx="120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zh-CN" altLang="en-US" sz="2000" b="1">
                  <a:solidFill>
                    <a:srgbClr val="A50021"/>
                  </a:solidFill>
                  <a:latin typeface="Times New Roman" pitchFamily="18" charset="0"/>
                </a:rPr>
                <a:t>变址寄存器</a:t>
              </a:r>
              <a:r>
                <a:rPr kumimoji="1" lang="en-US" altLang="zh-CN" sz="2000" b="1">
                  <a:solidFill>
                    <a:srgbClr val="A50021"/>
                  </a:solidFill>
                  <a:latin typeface="SimSun" pitchFamily="2" charset="-122"/>
                </a:rPr>
                <a:t>R</a:t>
              </a:r>
              <a:r>
                <a:rPr kumimoji="1" lang="en-US" altLang="zh-CN" sz="2000" b="1" baseline="-25000">
                  <a:solidFill>
                    <a:srgbClr val="A50021"/>
                  </a:solidFill>
                  <a:latin typeface="SimSun" pitchFamily="2" charset="-122"/>
                </a:rPr>
                <a:t>X</a:t>
              </a:r>
              <a:endParaRPr kumimoji="1" lang="en-US" altLang="zh-CN" sz="900" b="1">
                <a:solidFill>
                  <a:srgbClr val="A50021"/>
                </a:solidFill>
                <a:latin typeface="Times New Roman" pitchFamily="18" charset="0"/>
              </a:endParaRPr>
            </a:p>
          </p:txBody>
        </p:sp>
      </p:grpSp>
      <p:sp>
        <p:nvSpPr>
          <p:cNvPr id="239644" name="Rectangle 28"/>
          <p:cNvSpPr>
            <a:spLocks noChangeArrowheads="1"/>
          </p:cNvSpPr>
          <p:nvPr/>
        </p:nvSpPr>
        <p:spPr bwMode="auto">
          <a:xfrm>
            <a:off x="7086600" y="2895600"/>
            <a:ext cx="1524000" cy="304800"/>
          </a:xfrm>
          <a:prstGeom prst="rect">
            <a:avLst/>
          </a:prstGeom>
          <a:solidFill>
            <a:srgbClr val="FFFF00"/>
          </a:solidFill>
          <a:ln w="9525" cap="sq">
            <a:solidFill>
              <a:srgbClr val="7A48C4"/>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kumimoji="1" lang="zh-CN" altLang="en-US" sz="2400" b="1">
              <a:solidFill>
                <a:srgbClr val="08080C"/>
              </a:solidFill>
              <a:latin typeface="Times New Roman" pitchFamily="18" charset="0"/>
            </a:endParaRPr>
          </a:p>
        </p:txBody>
      </p:sp>
      <p:sp>
        <p:nvSpPr>
          <p:cNvPr id="239645" name="Text Box 29"/>
          <p:cNvSpPr txBox="1">
            <a:spLocks noChangeArrowheads="1"/>
          </p:cNvSpPr>
          <p:nvPr/>
        </p:nvSpPr>
        <p:spPr bwMode="auto">
          <a:xfrm>
            <a:off x="7391400" y="2819400"/>
            <a:ext cx="1219200" cy="3968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zh-CN" altLang="en-US" sz="2000" b="1">
                <a:solidFill>
                  <a:srgbClr val="FF0000"/>
                </a:solidFill>
                <a:latin typeface="Times New Roman" pitchFamily="18" charset="0"/>
              </a:rPr>
              <a:t>操作数</a:t>
            </a:r>
            <a:endParaRPr kumimoji="1" lang="zh-CN" altLang="en-US" sz="2000">
              <a:solidFill>
                <a:srgbClr val="08080C"/>
              </a:solidFill>
              <a:latin typeface="Times New Roman" pitchFamily="18" charset="0"/>
            </a:endParaRPr>
          </a:p>
        </p:txBody>
      </p:sp>
      <p:sp>
        <p:nvSpPr>
          <p:cNvPr id="239646" name="Rectangle 30"/>
          <p:cNvSpPr>
            <a:spLocks noChangeArrowheads="1"/>
          </p:cNvSpPr>
          <p:nvPr/>
        </p:nvSpPr>
        <p:spPr bwMode="auto">
          <a:xfrm>
            <a:off x="5410200" y="1752600"/>
            <a:ext cx="838200" cy="304800"/>
          </a:xfrm>
          <a:prstGeom prst="rect">
            <a:avLst/>
          </a:prstGeom>
          <a:solidFill>
            <a:srgbClr val="FFFF00"/>
          </a:solidFill>
          <a:ln w="9525" cap="sq">
            <a:solidFill>
              <a:srgbClr val="7A48C4"/>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kumimoji="1" lang="zh-CN" altLang="en-US" sz="2400" b="1">
              <a:solidFill>
                <a:srgbClr val="08080C"/>
              </a:solidFill>
              <a:latin typeface="Times New Roman" pitchFamily="18" charset="0"/>
            </a:endParaRPr>
          </a:p>
        </p:txBody>
      </p:sp>
      <p:sp>
        <p:nvSpPr>
          <p:cNvPr id="239647" name="Text Box 31"/>
          <p:cNvSpPr txBox="1">
            <a:spLocks noChangeArrowheads="1"/>
          </p:cNvSpPr>
          <p:nvPr/>
        </p:nvSpPr>
        <p:spPr bwMode="auto">
          <a:xfrm>
            <a:off x="5562600" y="1714500"/>
            <a:ext cx="914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FF0000"/>
                </a:solidFill>
                <a:latin typeface="Times New Roman" pitchFamily="18" charset="0"/>
              </a:rPr>
              <a:t>100</a:t>
            </a:r>
            <a:endParaRPr kumimoji="1" lang="en-US" altLang="zh-CN" sz="900" b="1">
              <a:solidFill>
                <a:srgbClr val="FF0000"/>
              </a:solidFill>
              <a:latin typeface="Times New Roman" pitchFamily="18" charset="0"/>
            </a:endParaRPr>
          </a:p>
        </p:txBody>
      </p:sp>
      <p:sp>
        <p:nvSpPr>
          <p:cNvPr id="239648" name="Line 32"/>
          <p:cNvSpPr>
            <a:spLocks noChangeShapeType="1"/>
          </p:cNvSpPr>
          <p:nvPr/>
        </p:nvSpPr>
        <p:spPr bwMode="auto">
          <a:xfrm>
            <a:off x="5867400" y="2057400"/>
            <a:ext cx="0" cy="838200"/>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9649" name="Line 33"/>
          <p:cNvSpPr>
            <a:spLocks noChangeShapeType="1"/>
          </p:cNvSpPr>
          <p:nvPr/>
        </p:nvSpPr>
        <p:spPr bwMode="auto">
          <a:xfrm>
            <a:off x="5486400" y="3276600"/>
            <a:ext cx="0" cy="533400"/>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9650" name="Line 34"/>
          <p:cNvSpPr>
            <a:spLocks noChangeShapeType="1"/>
          </p:cNvSpPr>
          <p:nvPr/>
        </p:nvSpPr>
        <p:spPr bwMode="auto">
          <a:xfrm>
            <a:off x="5867400" y="2895600"/>
            <a:ext cx="381000" cy="0"/>
          </a:xfrm>
          <a:prstGeom prst="line">
            <a:avLst/>
          </a:prstGeom>
          <a:noFill/>
          <a:ln w="38100">
            <a:solidFill>
              <a:srgbClr val="00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9651" name="Line 35"/>
          <p:cNvSpPr>
            <a:spLocks noChangeShapeType="1"/>
          </p:cNvSpPr>
          <p:nvPr/>
        </p:nvSpPr>
        <p:spPr bwMode="auto">
          <a:xfrm>
            <a:off x="5486400" y="3276600"/>
            <a:ext cx="762000" cy="0"/>
          </a:xfrm>
          <a:prstGeom prst="line">
            <a:avLst/>
          </a:prstGeom>
          <a:noFill/>
          <a:ln w="38100">
            <a:solidFill>
              <a:srgbClr val="00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9652" name="Line 36"/>
          <p:cNvSpPr>
            <a:spLocks noChangeShapeType="1"/>
          </p:cNvSpPr>
          <p:nvPr/>
        </p:nvSpPr>
        <p:spPr bwMode="auto">
          <a:xfrm>
            <a:off x="6629400" y="3048000"/>
            <a:ext cx="457200" cy="0"/>
          </a:xfrm>
          <a:prstGeom prst="line">
            <a:avLst/>
          </a:prstGeom>
          <a:noFill/>
          <a:ln w="38100">
            <a:solidFill>
              <a:srgbClr val="00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9653" name="Rectangle 37"/>
          <p:cNvSpPr>
            <a:spLocks noChangeArrowheads="1"/>
          </p:cNvSpPr>
          <p:nvPr/>
        </p:nvSpPr>
        <p:spPr bwMode="auto">
          <a:xfrm>
            <a:off x="4724400" y="3810000"/>
            <a:ext cx="1524000" cy="30480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kumimoji="1" lang="zh-CN" altLang="en-US" sz="2400" b="1">
              <a:solidFill>
                <a:srgbClr val="08080C"/>
              </a:solidFill>
              <a:latin typeface="Times New Roman" pitchFamily="18" charset="0"/>
            </a:endParaRPr>
          </a:p>
        </p:txBody>
      </p:sp>
      <p:sp>
        <p:nvSpPr>
          <p:cNvPr id="239654" name="Text Box 38"/>
          <p:cNvSpPr txBox="1">
            <a:spLocks noChangeArrowheads="1"/>
          </p:cNvSpPr>
          <p:nvPr/>
        </p:nvSpPr>
        <p:spPr bwMode="auto">
          <a:xfrm>
            <a:off x="5238750" y="3771900"/>
            <a:ext cx="15240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FF0000"/>
                </a:solidFill>
                <a:latin typeface="Times New Roman" pitchFamily="18" charset="0"/>
              </a:rPr>
              <a:t>20</a:t>
            </a:r>
          </a:p>
        </p:txBody>
      </p:sp>
      <p:sp>
        <p:nvSpPr>
          <p:cNvPr id="239655" name="Text Box 39"/>
          <p:cNvSpPr txBox="1">
            <a:spLocks noChangeArrowheads="1"/>
          </p:cNvSpPr>
          <p:nvPr/>
        </p:nvSpPr>
        <p:spPr bwMode="auto">
          <a:xfrm>
            <a:off x="5105400" y="5181600"/>
            <a:ext cx="35052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zh-CN" altLang="en-US" sz="3200" b="1">
                <a:solidFill>
                  <a:srgbClr val="800000"/>
                </a:solidFill>
                <a:latin typeface="Times New Roman" pitchFamily="18" charset="0"/>
              </a:rPr>
              <a:t>操作数</a:t>
            </a:r>
            <a:r>
              <a:rPr kumimoji="1" lang="en-US" altLang="zh-CN" sz="3200" b="1">
                <a:solidFill>
                  <a:srgbClr val="800000"/>
                </a:solidFill>
                <a:latin typeface="Times New Roman" pitchFamily="18" charset="0"/>
              </a:rPr>
              <a:t>S=(A+(R</a:t>
            </a:r>
            <a:r>
              <a:rPr kumimoji="1" lang="en-US" altLang="zh-CN" sz="3200" b="1" baseline="-25000">
                <a:solidFill>
                  <a:srgbClr val="800000"/>
                </a:solidFill>
                <a:latin typeface="Times New Roman" pitchFamily="18" charset="0"/>
              </a:rPr>
              <a:t>X</a:t>
            </a:r>
            <a:r>
              <a:rPr kumimoji="1" lang="en-US" altLang="zh-CN" sz="3200" b="1">
                <a:solidFill>
                  <a:srgbClr val="800000"/>
                </a:solidFill>
                <a:latin typeface="Times New Roman" pitchFamily="18" charset="0"/>
              </a:rPr>
              <a:t>))</a:t>
            </a:r>
            <a:r>
              <a:rPr kumimoji="1" lang="en-US" altLang="zh-CN" sz="3200" b="1">
                <a:solidFill>
                  <a:srgbClr val="800000"/>
                </a:solidFill>
                <a:latin typeface="SimSun" pitchFamily="2" charset="-122"/>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96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3961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3961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3961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23962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39646"/>
                                        </p:tgtEl>
                                        <p:attrNameLst>
                                          <p:attrName>style.visibility</p:attrName>
                                        </p:attrNameLst>
                                      </p:cBhvr>
                                      <p:to>
                                        <p:strVal val="visible"/>
                                      </p:to>
                                    </p:set>
                                  </p:childTnLst>
                                </p:cTn>
                              </p:par>
                            </p:childTnLst>
                          </p:cTn>
                        </p:par>
                        <p:par>
                          <p:cTn id="27" fill="hold" nodeType="afterGroup">
                            <p:stCondLst>
                              <p:cond delay="500"/>
                            </p:stCondLst>
                            <p:childTnLst>
                              <p:par>
                                <p:cTn id="28" presetID="1" presetClass="entr" presetSubtype="0" fill="hold" grpId="0" nodeType="afterEffect">
                                  <p:stCondLst>
                                    <p:cond delay="0"/>
                                  </p:stCondLst>
                                  <p:childTnLst>
                                    <p:set>
                                      <p:cBhvr>
                                        <p:cTn id="29" dur="1" fill="hold">
                                          <p:stCondLst>
                                            <p:cond delay="499"/>
                                          </p:stCondLst>
                                        </p:cTn>
                                        <p:tgtEl>
                                          <p:spTgt spid="239647"/>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499"/>
                                          </p:stCondLst>
                                        </p:cTn>
                                        <p:tgtEl>
                                          <p:spTgt spid="239653"/>
                                        </p:tgtEl>
                                        <p:attrNameLst>
                                          <p:attrName>style.visibility</p:attrName>
                                        </p:attrNameLst>
                                      </p:cBhvr>
                                      <p:to>
                                        <p:strVal val="visible"/>
                                      </p:to>
                                    </p:set>
                                  </p:childTnLst>
                                </p:cTn>
                              </p:par>
                            </p:childTnLst>
                          </p:cTn>
                        </p:par>
                        <p:par>
                          <p:cTn id="34" fill="hold" nodeType="afterGroup">
                            <p:stCondLst>
                              <p:cond delay="500"/>
                            </p:stCondLst>
                            <p:childTnLst>
                              <p:par>
                                <p:cTn id="35" presetID="1" presetClass="entr" presetSubtype="0" fill="hold" grpId="0" nodeType="afterEffect">
                                  <p:stCondLst>
                                    <p:cond delay="0"/>
                                  </p:stCondLst>
                                  <p:childTnLst>
                                    <p:set>
                                      <p:cBhvr>
                                        <p:cTn id="36" dur="1" fill="hold">
                                          <p:stCondLst>
                                            <p:cond delay="499"/>
                                          </p:stCondLst>
                                        </p:cTn>
                                        <p:tgtEl>
                                          <p:spTgt spid="239654"/>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239648"/>
                                        </p:tgtEl>
                                        <p:attrNameLst>
                                          <p:attrName>style.visibility</p:attrName>
                                        </p:attrNameLst>
                                      </p:cBhvr>
                                      <p:to>
                                        <p:strVal val="visible"/>
                                      </p:to>
                                    </p:set>
                                    <p:animEffect transition="in" filter="wipe(up)">
                                      <p:cBhvr>
                                        <p:cTn id="41" dur="500"/>
                                        <p:tgtEl>
                                          <p:spTgt spid="239648"/>
                                        </p:tgtEl>
                                      </p:cBhvr>
                                    </p:animEffect>
                                  </p:childTnLst>
                                </p:cTn>
                              </p:par>
                            </p:childTnLst>
                          </p:cTn>
                        </p:par>
                        <p:par>
                          <p:cTn id="42" fill="hold" nodeType="afterGroup">
                            <p:stCondLst>
                              <p:cond delay="500"/>
                            </p:stCondLst>
                            <p:childTnLst>
                              <p:par>
                                <p:cTn id="43" presetID="22" presetClass="entr" presetSubtype="4" fill="hold" grpId="0" nodeType="afterEffect">
                                  <p:stCondLst>
                                    <p:cond delay="0"/>
                                  </p:stCondLst>
                                  <p:childTnLst>
                                    <p:set>
                                      <p:cBhvr>
                                        <p:cTn id="44" dur="1" fill="hold">
                                          <p:stCondLst>
                                            <p:cond delay="0"/>
                                          </p:stCondLst>
                                        </p:cTn>
                                        <p:tgtEl>
                                          <p:spTgt spid="239649"/>
                                        </p:tgtEl>
                                        <p:attrNameLst>
                                          <p:attrName>style.visibility</p:attrName>
                                        </p:attrNameLst>
                                      </p:cBhvr>
                                      <p:to>
                                        <p:strVal val="visible"/>
                                      </p:to>
                                    </p:set>
                                    <p:animEffect transition="in" filter="wipe(down)">
                                      <p:cBhvr>
                                        <p:cTn id="45" dur="500"/>
                                        <p:tgtEl>
                                          <p:spTgt spid="239649"/>
                                        </p:tgtEl>
                                      </p:cBhvr>
                                    </p:animEffect>
                                  </p:childTnLst>
                                </p:cTn>
                              </p:par>
                            </p:childTnLst>
                          </p:cTn>
                        </p:par>
                        <p:par>
                          <p:cTn id="46" fill="hold" nodeType="afterGroup">
                            <p:stCondLst>
                              <p:cond delay="1000"/>
                            </p:stCondLst>
                            <p:childTnLst>
                              <p:par>
                                <p:cTn id="47" presetID="22" presetClass="entr" presetSubtype="8" fill="hold" grpId="0" nodeType="afterEffect">
                                  <p:stCondLst>
                                    <p:cond delay="0"/>
                                  </p:stCondLst>
                                  <p:childTnLst>
                                    <p:set>
                                      <p:cBhvr>
                                        <p:cTn id="48" dur="1" fill="hold">
                                          <p:stCondLst>
                                            <p:cond delay="0"/>
                                          </p:stCondLst>
                                        </p:cTn>
                                        <p:tgtEl>
                                          <p:spTgt spid="239650"/>
                                        </p:tgtEl>
                                        <p:attrNameLst>
                                          <p:attrName>style.visibility</p:attrName>
                                        </p:attrNameLst>
                                      </p:cBhvr>
                                      <p:to>
                                        <p:strVal val="visible"/>
                                      </p:to>
                                    </p:set>
                                    <p:animEffect transition="in" filter="wipe(left)">
                                      <p:cBhvr>
                                        <p:cTn id="49" dur="500"/>
                                        <p:tgtEl>
                                          <p:spTgt spid="239650"/>
                                        </p:tgtEl>
                                      </p:cBhvr>
                                    </p:animEffect>
                                  </p:childTnLst>
                                </p:cTn>
                              </p:par>
                            </p:childTnLst>
                          </p:cTn>
                        </p:par>
                        <p:par>
                          <p:cTn id="50" fill="hold" nodeType="afterGroup">
                            <p:stCondLst>
                              <p:cond delay="1500"/>
                            </p:stCondLst>
                            <p:childTnLst>
                              <p:par>
                                <p:cTn id="51" presetID="22" presetClass="entr" presetSubtype="8" fill="hold" grpId="0" nodeType="afterEffect">
                                  <p:stCondLst>
                                    <p:cond delay="0"/>
                                  </p:stCondLst>
                                  <p:childTnLst>
                                    <p:set>
                                      <p:cBhvr>
                                        <p:cTn id="52" dur="1" fill="hold">
                                          <p:stCondLst>
                                            <p:cond delay="0"/>
                                          </p:stCondLst>
                                        </p:cTn>
                                        <p:tgtEl>
                                          <p:spTgt spid="239651"/>
                                        </p:tgtEl>
                                        <p:attrNameLst>
                                          <p:attrName>style.visibility</p:attrName>
                                        </p:attrNameLst>
                                      </p:cBhvr>
                                      <p:to>
                                        <p:strVal val="visible"/>
                                      </p:to>
                                    </p:set>
                                    <p:animEffect transition="in" filter="wipe(left)">
                                      <p:cBhvr>
                                        <p:cTn id="53" dur="500"/>
                                        <p:tgtEl>
                                          <p:spTgt spid="239651"/>
                                        </p:tgtEl>
                                      </p:cBhvr>
                                    </p:animEffect>
                                  </p:childTnLst>
                                </p:cTn>
                              </p:par>
                            </p:childTnLst>
                          </p:cTn>
                        </p:par>
                        <p:par>
                          <p:cTn id="54" fill="hold" nodeType="afterGroup">
                            <p:stCondLst>
                              <p:cond delay="2000"/>
                            </p:stCondLst>
                            <p:childTnLst>
                              <p:par>
                                <p:cTn id="55" presetID="22" presetClass="entr" presetSubtype="8" fill="hold" grpId="0" nodeType="afterEffect">
                                  <p:stCondLst>
                                    <p:cond delay="0"/>
                                  </p:stCondLst>
                                  <p:childTnLst>
                                    <p:set>
                                      <p:cBhvr>
                                        <p:cTn id="56" dur="1" fill="hold">
                                          <p:stCondLst>
                                            <p:cond delay="0"/>
                                          </p:stCondLst>
                                        </p:cTn>
                                        <p:tgtEl>
                                          <p:spTgt spid="239652"/>
                                        </p:tgtEl>
                                        <p:attrNameLst>
                                          <p:attrName>style.visibility</p:attrName>
                                        </p:attrNameLst>
                                      </p:cBhvr>
                                      <p:to>
                                        <p:strVal val="visible"/>
                                      </p:to>
                                    </p:set>
                                    <p:animEffect transition="in" filter="wipe(left)">
                                      <p:cBhvr>
                                        <p:cTn id="57" dur="500"/>
                                        <p:tgtEl>
                                          <p:spTgt spid="239652"/>
                                        </p:tgtEl>
                                      </p:cBhvr>
                                    </p:animEffect>
                                  </p:childTnLst>
                                </p:cTn>
                              </p:par>
                            </p:childTnLst>
                          </p:cTn>
                        </p:par>
                        <p:par>
                          <p:cTn id="58" fill="hold" nodeType="afterGroup">
                            <p:stCondLst>
                              <p:cond delay="2500"/>
                            </p:stCondLst>
                            <p:childTnLst>
                              <p:par>
                                <p:cTn id="59" presetID="1" presetClass="entr" presetSubtype="0" fill="hold" grpId="0" nodeType="afterEffect">
                                  <p:stCondLst>
                                    <p:cond delay="1000"/>
                                  </p:stCondLst>
                                  <p:childTnLst>
                                    <p:set>
                                      <p:cBhvr>
                                        <p:cTn id="60" dur="1" fill="hold">
                                          <p:stCondLst>
                                            <p:cond delay="499"/>
                                          </p:stCondLst>
                                        </p:cTn>
                                        <p:tgtEl>
                                          <p:spTgt spid="239620"/>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499"/>
                                          </p:stCondLst>
                                        </p:cTn>
                                        <p:tgtEl>
                                          <p:spTgt spid="239644"/>
                                        </p:tgtEl>
                                        <p:attrNameLst>
                                          <p:attrName>style.visibility</p:attrName>
                                        </p:attrNameLst>
                                      </p:cBhvr>
                                      <p:to>
                                        <p:strVal val="visible"/>
                                      </p:to>
                                    </p:set>
                                  </p:childTnLst>
                                </p:cTn>
                              </p:par>
                            </p:childTnLst>
                          </p:cTn>
                        </p:par>
                        <p:par>
                          <p:cTn id="65" fill="hold" nodeType="afterGroup">
                            <p:stCondLst>
                              <p:cond delay="500"/>
                            </p:stCondLst>
                            <p:childTnLst>
                              <p:par>
                                <p:cTn id="66" presetID="1" presetClass="entr" presetSubtype="0" fill="hold" grpId="0" nodeType="afterEffect">
                                  <p:stCondLst>
                                    <p:cond delay="0"/>
                                  </p:stCondLst>
                                  <p:childTnLst>
                                    <p:set>
                                      <p:cBhvr>
                                        <p:cTn id="67" dur="1" fill="hold">
                                          <p:stCondLst>
                                            <p:cond delay="499"/>
                                          </p:stCondLst>
                                        </p:cTn>
                                        <p:tgtEl>
                                          <p:spTgt spid="239645"/>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ntr" presetSubtype="0" fill="hold" grpId="0" nodeType="clickEffect">
                                  <p:stCondLst>
                                    <p:cond delay="0"/>
                                  </p:stCondLst>
                                  <p:childTnLst>
                                    <p:set>
                                      <p:cBhvr>
                                        <p:cTn id="71" dur="1" fill="hold">
                                          <p:stCondLst>
                                            <p:cond delay="499"/>
                                          </p:stCondLst>
                                        </p:cTn>
                                        <p:tgtEl>
                                          <p:spTgt spid="2396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19" grpId="0" build="p" autoUpdateAnimBg="0"/>
      <p:bldP spid="239620" grpId="0" autoUpdateAnimBg="0"/>
      <p:bldP spid="239644" grpId="0" animBg="1"/>
      <p:bldP spid="239645" grpId="0" autoUpdateAnimBg="0"/>
      <p:bldP spid="239646" grpId="0" animBg="1"/>
      <p:bldP spid="239647" grpId="0" autoUpdateAnimBg="0"/>
      <p:bldP spid="239648" grpId="0" animBg="1"/>
      <p:bldP spid="239649" grpId="0" animBg="1"/>
      <p:bldP spid="239650" grpId="0" animBg="1"/>
      <p:bldP spid="239651" grpId="0" animBg="1"/>
      <p:bldP spid="239652" grpId="0" animBg="1"/>
      <p:bldP spid="239653" grpId="0" animBg="1"/>
      <p:bldP spid="239654" grpId="0" autoUpdateAnimBg="0"/>
      <p:bldP spid="239655" grpId="0"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6434" name="日期占位符 1"/>
          <p:cNvSpPr>
            <a:spLocks noGrp="1"/>
          </p:cNvSpPr>
          <p:nvPr>
            <p:ph type="dt" sz="quarter" idx="10"/>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FD14F82F-98FE-40E1-BE51-BC9E9047036D}" type="datetime2">
              <a:rPr lang="zh-CN" altLang="en-US" smtClean="0">
                <a:solidFill>
                  <a:srgbClr val="08080C"/>
                </a:solidFill>
              </a:rPr>
              <a:pPr eaLnBrk="1" hangingPunct="1"/>
              <a:t>2016年3月7日</a:t>
            </a:fld>
            <a:endParaRPr lang="en-US" altLang="zh-CN" smtClean="0">
              <a:solidFill>
                <a:srgbClr val="08080C"/>
              </a:solidFill>
            </a:endParaRPr>
          </a:p>
        </p:txBody>
      </p:sp>
      <p:sp>
        <p:nvSpPr>
          <p:cNvPr id="146435" name="页脚占位符 3"/>
          <p:cNvSpPr>
            <a:spLocks noGrp="1"/>
          </p:cNvSpPr>
          <p:nvPr>
            <p:ph type="ftr" sz="quarter" idx="12"/>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146436" name="Rectangle 2"/>
          <p:cNvSpPr>
            <a:spLocks noGrp="1" noChangeArrowheads="1"/>
          </p:cNvSpPr>
          <p:nvPr>
            <p:ph type="title" idx="4294967295"/>
          </p:nvPr>
        </p:nvSpPr>
        <p:spPr/>
        <p:txBody>
          <a:bodyPr/>
          <a:lstStyle/>
          <a:p>
            <a:pPr eaLnBrk="1" hangingPunct="1"/>
            <a:r>
              <a:rPr lang="en-US" altLang="zh-CN" sz="2400" smtClean="0">
                <a:solidFill>
                  <a:schemeClr val="tx1"/>
                </a:solidFill>
                <a:latin typeface="Times New Roman" pitchFamily="18" charset="0"/>
              </a:rPr>
              <a:t>3.2 </a:t>
            </a:r>
            <a:r>
              <a:rPr lang="zh-CN" altLang="en-US" sz="2400" smtClean="0">
                <a:solidFill>
                  <a:schemeClr val="tx1"/>
                </a:solidFill>
                <a:latin typeface="SimSun" pitchFamily="2" charset="-122"/>
              </a:rPr>
              <a:t>寻址技术</a:t>
            </a:r>
            <a:endParaRPr lang="zh-CN" altLang="en-US" smtClean="0">
              <a:latin typeface="SimSun" pitchFamily="2" charset="-122"/>
            </a:endParaRPr>
          </a:p>
        </p:txBody>
      </p:sp>
      <p:sp>
        <p:nvSpPr>
          <p:cNvPr id="333827" name="Rectangle 3"/>
          <p:cNvSpPr>
            <a:spLocks noGrp="1" noChangeArrowheads="1"/>
          </p:cNvSpPr>
          <p:nvPr>
            <p:ph type="body" idx="4294967295"/>
          </p:nvPr>
        </p:nvSpPr>
        <p:spPr>
          <a:xfrm>
            <a:off x="228600" y="838200"/>
            <a:ext cx="4419600" cy="5561013"/>
          </a:xfrm>
        </p:spPr>
        <p:txBody>
          <a:bodyPr/>
          <a:lstStyle/>
          <a:p>
            <a:pPr eaLnBrk="1" hangingPunct="1">
              <a:lnSpc>
                <a:spcPct val="90000"/>
              </a:lnSpc>
              <a:buFontTx/>
              <a:buNone/>
            </a:pPr>
            <a:r>
              <a:rPr lang="en-US" altLang="zh-CN" b="1" smtClean="0">
                <a:latin typeface="Times New Roman" pitchFamily="18" charset="0"/>
              </a:rPr>
              <a:t>7.</a:t>
            </a:r>
            <a:r>
              <a:rPr lang="zh-CN" altLang="en-US" b="1" smtClean="0">
                <a:latin typeface="Times New Roman" pitchFamily="18" charset="0"/>
              </a:rPr>
              <a:t>基址寻址</a:t>
            </a:r>
          </a:p>
          <a:p>
            <a:pPr eaLnBrk="1" hangingPunct="1">
              <a:lnSpc>
                <a:spcPct val="90000"/>
              </a:lnSpc>
              <a:buFontTx/>
              <a:buNone/>
            </a:pPr>
            <a:r>
              <a:rPr lang="zh-CN" altLang="en-US" b="1" smtClean="0">
                <a:latin typeface="Times New Roman" pitchFamily="18" charset="0"/>
              </a:rPr>
              <a:t>            将基址寄存器</a:t>
            </a:r>
            <a:r>
              <a:rPr lang="en-US" altLang="zh-CN" b="1" smtClean="0">
                <a:latin typeface="Times New Roman" pitchFamily="18" charset="0"/>
              </a:rPr>
              <a:t>R</a:t>
            </a:r>
            <a:r>
              <a:rPr lang="en-US" altLang="zh-CN" b="1" baseline="-25000" smtClean="0">
                <a:latin typeface="Times New Roman" pitchFamily="18" charset="0"/>
              </a:rPr>
              <a:t>b</a:t>
            </a:r>
            <a:r>
              <a:rPr lang="zh-CN" altLang="en-US" b="1" smtClean="0">
                <a:latin typeface="Times New Roman" pitchFamily="18" charset="0"/>
              </a:rPr>
              <a:t>的内容与位移量</a:t>
            </a:r>
            <a:r>
              <a:rPr lang="en-US" altLang="zh-CN" b="1" smtClean="0">
                <a:latin typeface="Times New Roman" pitchFamily="18" charset="0"/>
              </a:rPr>
              <a:t>D</a:t>
            </a:r>
            <a:r>
              <a:rPr lang="zh-CN" altLang="en-US" b="1" smtClean="0">
                <a:latin typeface="Times New Roman" pitchFamily="18" charset="0"/>
              </a:rPr>
              <a:t>相加，形成操作数有效地址：</a:t>
            </a:r>
          </a:p>
          <a:p>
            <a:pPr eaLnBrk="1" hangingPunct="1">
              <a:lnSpc>
                <a:spcPct val="90000"/>
              </a:lnSpc>
              <a:buFontTx/>
              <a:buNone/>
            </a:pPr>
            <a:r>
              <a:rPr lang="zh-CN" altLang="en-US" b="1" smtClean="0">
                <a:latin typeface="Times New Roman" pitchFamily="18" charset="0"/>
              </a:rPr>
              <a:t>            </a:t>
            </a:r>
            <a:r>
              <a:rPr lang="en-US" altLang="zh-CN" b="1" smtClean="0">
                <a:solidFill>
                  <a:srgbClr val="FF0000"/>
                </a:solidFill>
                <a:latin typeface="Times New Roman" pitchFamily="18" charset="0"/>
              </a:rPr>
              <a:t>EA=(R</a:t>
            </a:r>
            <a:r>
              <a:rPr lang="en-US" altLang="zh-CN" b="1" baseline="-25000" smtClean="0">
                <a:solidFill>
                  <a:srgbClr val="FF0000"/>
                </a:solidFill>
                <a:latin typeface="Times New Roman" pitchFamily="18" charset="0"/>
              </a:rPr>
              <a:t>b</a:t>
            </a:r>
            <a:r>
              <a:rPr lang="en-US" altLang="zh-CN" b="1" smtClean="0">
                <a:solidFill>
                  <a:srgbClr val="FF0000"/>
                </a:solidFill>
                <a:latin typeface="Times New Roman" pitchFamily="18" charset="0"/>
              </a:rPr>
              <a:t>)+D</a:t>
            </a:r>
          </a:p>
          <a:p>
            <a:pPr eaLnBrk="1" hangingPunct="1">
              <a:lnSpc>
                <a:spcPct val="90000"/>
              </a:lnSpc>
              <a:buFontTx/>
              <a:buNone/>
            </a:pPr>
            <a:r>
              <a:rPr lang="en-US" altLang="zh-CN" b="1" smtClean="0">
                <a:latin typeface="Times New Roman" pitchFamily="18" charset="0"/>
              </a:rPr>
              <a:t>            </a:t>
            </a:r>
            <a:r>
              <a:rPr lang="zh-CN" altLang="en-US" b="1" smtClean="0">
                <a:latin typeface="Times New Roman" pitchFamily="18" charset="0"/>
              </a:rPr>
              <a:t>基址寄存器的内容称为基址值，指令的地址码字段是一个位移量，</a:t>
            </a:r>
            <a:r>
              <a:rPr lang="zh-CN" altLang="en-US" b="1" smtClean="0">
                <a:solidFill>
                  <a:srgbClr val="FF0000"/>
                </a:solidFill>
                <a:latin typeface="Times New Roman" pitchFamily="18" charset="0"/>
              </a:rPr>
              <a:t>位移量可正可负</a:t>
            </a:r>
            <a:r>
              <a:rPr lang="zh-CN" altLang="en-US" b="1" smtClean="0">
                <a:latin typeface="Times New Roman" pitchFamily="18" charset="0"/>
              </a:rPr>
              <a:t>。</a:t>
            </a:r>
          </a:p>
        </p:txBody>
      </p:sp>
      <p:grpSp>
        <p:nvGrpSpPr>
          <p:cNvPr id="333828" name="Group 4"/>
          <p:cNvGrpSpPr>
            <a:grpSpLocks/>
          </p:cNvGrpSpPr>
          <p:nvPr/>
        </p:nvGrpSpPr>
        <p:grpSpPr bwMode="auto">
          <a:xfrm>
            <a:off x="4648200" y="1371600"/>
            <a:ext cx="4038600" cy="3124200"/>
            <a:chOff x="2928" y="864"/>
            <a:chExt cx="2544" cy="1968"/>
          </a:xfrm>
        </p:grpSpPr>
        <p:sp>
          <p:nvSpPr>
            <p:cNvPr id="146453" name="Line 5"/>
            <p:cNvSpPr>
              <a:spLocks noChangeShapeType="1"/>
            </p:cNvSpPr>
            <p:nvPr/>
          </p:nvSpPr>
          <p:spPr bwMode="auto">
            <a:xfrm>
              <a:off x="3696" y="1296"/>
              <a:ext cx="0" cy="528"/>
            </a:xfrm>
            <a:prstGeom prst="line">
              <a:avLst/>
            </a:prstGeom>
            <a:noFill/>
            <a:ln w="38100" cap="sq">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6454" name="Line 6"/>
            <p:cNvSpPr>
              <a:spLocks noChangeShapeType="1"/>
            </p:cNvSpPr>
            <p:nvPr/>
          </p:nvSpPr>
          <p:spPr bwMode="auto">
            <a:xfrm>
              <a:off x="3696" y="1824"/>
              <a:ext cx="240" cy="0"/>
            </a:xfrm>
            <a:prstGeom prst="line">
              <a:avLst/>
            </a:prstGeom>
            <a:noFill/>
            <a:ln w="38100" cap="sq">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6455" name="Rectangle 7"/>
            <p:cNvSpPr>
              <a:spLocks noChangeArrowheads="1"/>
            </p:cNvSpPr>
            <p:nvPr/>
          </p:nvSpPr>
          <p:spPr bwMode="auto">
            <a:xfrm>
              <a:off x="2976" y="1104"/>
              <a:ext cx="964" cy="192"/>
            </a:xfrm>
            <a:prstGeom prst="rect">
              <a:avLst/>
            </a:prstGeom>
            <a:solidFill>
              <a:srgbClr val="FFFFD5"/>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2400" b="1">
                <a:solidFill>
                  <a:srgbClr val="08080C"/>
                </a:solidFill>
                <a:latin typeface="Times New Roman" pitchFamily="18" charset="0"/>
              </a:endParaRPr>
            </a:p>
          </p:txBody>
        </p:sp>
        <p:sp>
          <p:nvSpPr>
            <p:cNvPr id="146456" name="Rectangle 8"/>
            <p:cNvSpPr>
              <a:spLocks noChangeArrowheads="1"/>
            </p:cNvSpPr>
            <p:nvPr/>
          </p:nvSpPr>
          <p:spPr bwMode="auto">
            <a:xfrm>
              <a:off x="4464" y="1104"/>
              <a:ext cx="960" cy="168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2400" b="1">
                <a:solidFill>
                  <a:srgbClr val="08080C"/>
                </a:solidFill>
                <a:latin typeface="Times New Roman" pitchFamily="18" charset="0"/>
              </a:endParaRPr>
            </a:p>
          </p:txBody>
        </p:sp>
        <p:sp>
          <p:nvSpPr>
            <p:cNvPr id="146457" name="Line 9"/>
            <p:cNvSpPr>
              <a:spLocks noChangeShapeType="1"/>
            </p:cNvSpPr>
            <p:nvPr/>
          </p:nvSpPr>
          <p:spPr bwMode="auto">
            <a:xfrm>
              <a:off x="4464" y="1824"/>
              <a:ext cx="9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58" name="Line 10"/>
            <p:cNvSpPr>
              <a:spLocks noChangeShapeType="1"/>
            </p:cNvSpPr>
            <p:nvPr/>
          </p:nvSpPr>
          <p:spPr bwMode="auto">
            <a:xfrm>
              <a:off x="4464" y="2016"/>
              <a:ext cx="9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59" name="Text Box 11"/>
            <p:cNvSpPr txBox="1">
              <a:spLocks noChangeArrowheads="1"/>
            </p:cNvSpPr>
            <p:nvPr/>
          </p:nvSpPr>
          <p:spPr bwMode="auto">
            <a:xfrm>
              <a:off x="2976" y="1066"/>
              <a:ext cx="6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FF0000"/>
                  </a:solidFill>
                  <a:latin typeface="Times New Roman" pitchFamily="18" charset="0"/>
                </a:rPr>
                <a:t>OP</a:t>
              </a:r>
            </a:p>
          </p:txBody>
        </p:sp>
        <p:sp>
          <p:nvSpPr>
            <p:cNvPr id="146460" name="Text Box 12"/>
            <p:cNvSpPr txBox="1">
              <a:spLocks noChangeArrowheads="1"/>
            </p:cNvSpPr>
            <p:nvPr/>
          </p:nvSpPr>
          <p:spPr bwMode="auto">
            <a:xfrm>
              <a:off x="2976" y="864"/>
              <a:ext cx="105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zh-CN" altLang="en-US" sz="2000" b="1">
                  <a:solidFill>
                    <a:srgbClr val="A50021"/>
                  </a:solidFill>
                  <a:latin typeface="Times New Roman" pitchFamily="18" charset="0"/>
                </a:rPr>
                <a:t>指令寄存器</a:t>
              </a:r>
              <a:endParaRPr kumimoji="1" lang="zh-CN" altLang="en-US" sz="900" b="1">
                <a:solidFill>
                  <a:srgbClr val="A50021"/>
                </a:solidFill>
                <a:latin typeface="Times New Roman" pitchFamily="18" charset="0"/>
              </a:endParaRPr>
            </a:p>
          </p:txBody>
        </p:sp>
        <p:sp>
          <p:nvSpPr>
            <p:cNvPr id="146461" name="Text Box 13"/>
            <p:cNvSpPr txBox="1">
              <a:spLocks noChangeArrowheads="1"/>
            </p:cNvSpPr>
            <p:nvPr/>
          </p:nvSpPr>
          <p:spPr bwMode="auto">
            <a:xfrm>
              <a:off x="4560" y="864"/>
              <a:ext cx="91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zh-CN" altLang="en-US" sz="2000" b="1">
                  <a:solidFill>
                    <a:srgbClr val="A50021"/>
                  </a:solidFill>
                  <a:latin typeface="Times New Roman" pitchFamily="18" charset="0"/>
                </a:rPr>
                <a:t>主存储器</a:t>
              </a:r>
            </a:p>
          </p:txBody>
        </p:sp>
        <p:sp>
          <p:nvSpPr>
            <p:cNvPr id="146462" name="Text Box 14"/>
            <p:cNvSpPr txBox="1">
              <a:spLocks noChangeArrowheads="1"/>
            </p:cNvSpPr>
            <p:nvPr/>
          </p:nvSpPr>
          <p:spPr bwMode="auto">
            <a:xfrm>
              <a:off x="3552" y="1056"/>
              <a:ext cx="5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FF0000"/>
                  </a:solidFill>
                  <a:latin typeface="Times New Roman" pitchFamily="18" charset="0"/>
                </a:rPr>
                <a:t>D</a:t>
              </a:r>
              <a:endParaRPr kumimoji="1" lang="en-US" altLang="zh-CN" sz="900" b="1">
                <a:solidFill>
                  <a:srgbClr val="FF0000"/>
                </a:solidFill>
                <a:latin typeface="Times New Roman" pitchFamily="18" charset="0"/>
              </a:endParaRPr>
            </a:p>
          </p:txBody>
        </p:sp>
        <p:sp>
          <p:nvSpPr>
            <p:cNvPr id="146463" name="Line 15"/>
            <p:cNvSpPr>
              <a:spLocks noChangeShapeType="1"/>
            </p:cNvSpPr>
            <p:nvPr/>
          </p:nvSpPr>
          <p:spPr bwMode="auto">
            <a:xfrm flipV="1">
              <a:off x="3264" y="1104"/>
              <a:ext cx="0" cy="19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6464" name="Text Box 16"/>
            <p:cNvSpPr txBox="1">
              <a:spLocks noChangeArrowheads="1"/>
            </p:cNvSpPr>
            <p:nvPr/>
          </p:nvSpPr>
          <p:spPr bwMode="auto">
            <a:xfrm>
              <a:off x="4656" y="1776"/>
              <a:ext cx="7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zh-CN" altLang="en-US" sz="2000" b="1">
                  <a:solidFill>
                    <a:srgbClr val="FF0000"/>
                  </a:solidFill>
                  <a:latin typeface="Times New Roman" pitchFamily="18" charset="0"/>
                </a:rPr>
                <a:t>操作数</a:t>
              </a:r>
              <a:endParaRPr kumimoji="1" lang="zh-CN" altLang="en-US" sz="2000">
                <a:solidFill>
                  <a:srgbClr val="08080C"/>
                </a:solidFill>
                <a:latin typeface="Times New Roman" pitchFamily="18" charset="0"/>
              </a:endParaRPr>
            </a:p>
          </p:txBody>
        </p:sp>
        <p:sp>
          <p:nvSpPr>
            <p:cNvPr id="146465" name="Line 17"/>
            <p:cNvSpPr>
              <a:spLocks noChangeShapeType="1"/>
            </p:cNvSpPr>
            <p:nvPr/>
          </p:nvSpPr>
          <p:spPr bwMode="auto">
            <a:xfrm>
              <a:off x="4176" y="1920"/>
              <a:ext cx="288" cy="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6466" name="Text Box 18"/>
            <p:cNvSpPr txBox="1">
              <a:spLocks noChangeArrowheads="1"/>
            </p:cNvSpPr>
            <p:nvPr/>
          </p:nvSpPr>
          <p:spPr bwMode="auto">
            <a:xfrm>
              <a:off x="3216" y="1056"/>
              <a:ext cx="38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FF0000"/>
                  </a:solidFill>
                  <a:latin typeface="SimSun" pitchFamily="2" charset="-122"/>
                </a:rPr>
                <a:t>R</a:t>
              </a:r>
              <a:r>
                <a:rPr kumimoji="1" lang="en-US" altLang="zh-CN" sz="2000" b="1" baseline="-25000">
                  <a:solidFill>
                    <a:srgbClr val="FF0000"/>
                  </a:solidFill>
                  <a:latin typeface="SimSun" pitchFamily="2" charset="-122"/>
                </a:rPr>
                <a:t>b</a:t>
              </a:r>
              <a:endParaRPr kumimoji="1" lang="en-US" altLang="zh-CN" sz="2000" b="1">
                <a:solidFill>
                  <a:srgbClr val="FF0000"/>
                </a:solidFill>
                <a:latin typeface="SimSun" pitchFamily="2" charset="-122"/>
              </a:endParaRPr>
            </a:p>
          </p:txBody>
        </p:sp>
        <p:sp>
          <p:nvSpPr>
            <p:cNvPr id="146467" name="Line 19"/>
            <p:cNvSpPr>
              <a:spLocks noChangeShapeType="1"/>
            </p:cNvSpPr>
            <p:nvPr/>
          </p:nvSpPr>
          <p:spPr bwMode="auto">
            <a:xfrm flipV="1">
              <a:off x="3408" y="1104"/>
              <a:ext cx="0" cy="19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6468" name="Rectangle 20"/>
            <p:cNvSpPr>
              <a:spLocks noChangeArrowheads="1"/>
            </p:cNvSpPr>
            <p:nvPr/>
          </p:nvSpPr>
          <p:spPr bwMode="auto">
            <a:xfrm>
              <a:off x="2976" y="2400"/>
              <a:ext cx="960" cy="192"/>
            </a:xfrm>
            <a:prstGeom prst="rect">
              <a:avLst/>
            </a:prstGeom>
            <a:solidFill>
              <a:srgbClr val="FFFFD5"/>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kumimoji="1" lang="zh-CN" altLang="en-US" sz="2400" b="1">
                <a:solidFill>
                  <a:srgbClr val="08080C"/>
                </a:solidFill>
                <a:latin typeface="Times New Roman" pitchFamily="18" charset="0"/>
              </a:endParaRPr>
            </a:p>
          </p:txBody>
        </p:sp>
        <p:sp>
          <p:nvSpPr>
            <p:cNvPr id="146469" name="Text Box 21"/>
            <p:cNvSpPr txBox="1">
              <a:spLocks noChangeArrowheads="1"/>
            </p:cNvSpPr>
            <p:nvPr/>
          </p:nvSpPr>
          <p:spPr bwMode="auto">
            <a:xfrm>
              <a:off x="3168" y="2352"/>
              <a:ext cx="1008"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zh-CN" altLang="en-US" sz="2000" b="1">
                  <a:solidFill>
                    <a:srgbClr val="FF0000"/>
                  </a:solidFill>
                  <a:latin typeface="Times New Roman" pitchFamily="18" charset="0"/>
                </a:rPr>
                <a:t>基址值</a:t>
              </a:r>
            </a:p>
          </p:txBody>
        </p:sp>
        <p:sp>
          <p:nvSpPr>
            <p:cNvPr id="146470" name="Line 22"/>
            <p:cNvSpPr>
              <a:spLocks noChangeShapeType="1"/>
            </p:cNvSpPr>
            <p:nvPr/>
          </p:nvSpPr>
          <p:spPr bwMode="auto">
            <a:xfrm flipV="1">
              <a:off x="3456" y="2064"/>
              <a:ext cx="0" cy="336"/>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6471" name="Line 23"/>
            <p:cNvSpPr>
              <a:spLocks noChangeShapeType="1"/>
            </p:cNvSpPr>
            <p:nvPr/>
          </p:nvSpPr>
          <p:spPr bwMode="auto">
            <a:xfrm>
              <a:off x="3456" y="2064"/>
              <a:ext cx="480" cy="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6472" name="AutoShape 24"/>
            <p:cNvSpPr>
              <a:spLocks noChangeArrowheads="1"/>
            </p:cNvSpPr>
            <p:nvPr/>
          </p:nvSpPr>
          <p:spPr bwMode="auto">
            <a:xfrm rot="-5400000">
              <a:off x="3720" y="1800"/>
              <a:ext cx="672" cy="24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D3F1B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6473" name="Text Box 25"/>
            <p:cNvSpPr txBox="1">
              <a:spLocks noChangeArrowheads="1"/>
            </p:cNvSpPr>
            <p:nvPr/>
          </p:nvSpPr>
          <p:spPr bwMode="auto">
            <a:xfrm rot="5400000">
              <a:off x="3797" y="1819"/>
              <a:ext cx="528"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FF0000"/>
                  </a:solidFill>
                  <a:latin typeface="Times New Roman" pitchFamily="18" charset="0"/>
                </a:rPr>
                <a:t>ALU</a:t>
              </a:r>
              <a:endParaRPr kumimoji="1" lang="en-US" altLang="zh-CN" sz="2000" b="1">
                <a:solidFill>
                  <a:srgbClr val="08080C"/>
                </a:solidFill>
                <a:latin typeface="Times New Roman" pitchFamily="18" charset="0"/>
              </a:endParaRPr>
            </a:p>
          </p:txBody>
        </p:sp>
        <p:sp>
          <p:nvSpPr>
            <p:cNvPr id="146474" name="Text Box 26"/>
            <p:cNvSpPr txBox="1">
              <a:spLocks noChangeArrowheads="1"/>
            </p:cNvSpPr>
            <p:nvPr/>
          </p:nvSpPr>
          <p:spPr bwMode="auto">
            <a:xfrm>
              <a:off x="2928" y="2582"/>
              <a:ext cx="124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zh-CN" altLang="en-US" sz="2000" b="1">
                  <a:solidFill>
                    <a:srgbClr val="A50021"/>
                  </a:solidFill>
                  <a:latin typeface="Times New Roman" pitchFamily="18" charset="0"/>
                </a:rPr>
                <a:t>基址寄存器</a:t>
              </a:r>
              <a:r>
                <a:rPr kumimoji="1" lang="en-US" altLang="zh-CN" sz="2000" b="1">
                  <a:solidFill>
                    <a:srgbClr val="A50021"/>
                  </a:solidFill>
                  <a:latin typeface="Times New Roman" pitchFamily="18" charset="0"/>
                </a:rPr>
                <a:t>R</a:t>
              </a:r>
              <a:r>
                <a:rPr kumimoji="1" lang="en-US" altLang="zh-CN" sz="2000" b="1" baseline="-25000">
                  <a:solidFill>
                    <a:srgbClr val="A50021"/>
                  </a:solidFill>
                  <a:latin typeface="Times New Roman" pitchFamily="18" charset="0"/>
                </a:rPr>
                <a:t>b</a:t>
              </a:r>
              <a:endParaRPr kumimoji="1" lang="en-US" altLang="zh-CN" sz="900" b="1">
                <a:solidFill>
                  <a:srgbClr val="A50021"/>
                </a:solidFill>
                <a:latin typeface="Times New Roman" pitchFamily="18" charset="0"/>
              </a:endParaRPr>
            </a:p>
          </p:txBody>
        </p:sp>
      </p:grpSp>
      <p:sp>
        <p:nvSpPr>
          <p:cNvPr id="333851" name="Text Box 27"/>
          <p:cNvSpPr txBox="1">
            <a:spLocks noChangeArrowheads="1"/>
          </p:cNvSpPr>
          <p:nvPr/>
        </p:nvSpPr>
        <p:spPr bwMode="auto">
          <a:xfrm>
            <a:off x="6588125" y="2349500"/>
            <a:ext cx="1584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FF0000"/>
                </a:solidFill>
                <a:latin typeface="Times New Roman" pitchFamily="18" charset="0"/>
              </a:rPr>
              <a:t>FED20020H</a:t>
            </a:r>
          </a:p>
        </p:txBody>
      </p:sp>
      <p:sp>
        <p:nvSpPr>
          <p:cNvPr id="333852" name="Rectangle 28"/>
          <p:cNvSpPr>
            <a:spLocks noChangeArrowheads="1"/>
          </p:cNvSpPr>
          <p:nvPr/>
        </p:nvSpPr>
        <p:spPr bwMode="auto">
          <a:xfrm>
            <a:off x="7086600" y="2895600"/>
            <a:ext cx="1524000" cy="304800"/>
          </a:xfrm>
          <a:prstGeom prst="rect">
            <a:avLst/>
          </a:prstGeom>
          <a:solidFill>
            <a:srgbClr val="FFFF00"/>
          </a:solidFill>
          <a:ln w="9525" cap="sq">
            <a:solidFill>
              <a:srgbClr val="7A48C4"/>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kumimoji="1" lang="zh-CN" altLang="en-US" sz="2400" b="1">
              <a:solidFill>
                <a:srgbClr val="08080C"/>
              </a:solidFill>
              <a:latin typeface="Times New Roman" pitchFamily="18" charset="0"/>
            </a:endParaRPr>
          </a:p>
        </p:txBody>
      </p:sp>
      <p:sp>
        <p:nvSpPr>
          <p:cNvPr id="333853" name="Text Box 29"/>
          <p:cNvSpPr txBox="1">
            <a:spLocks noChangeArrowheads="1"/>
          </p:cNvSpPr>
          <p:nvPr/>
        </p:nvSpPr>
        <p:spPr bwMode="auto">
          <a:xfrm>
            <a:off x="7391400" y="2819400"/>
            <a:ext cx="1219200" cy="3968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zh-CN" altLang="en-US" sz="2000" b="1">
                <a:solidFill>
                  <a:srgbClr val="FF0000"/>
                </a:solidFill>
                <a:latin typeface="Times New Roman" pitchFamily="18" charset="0"/>
              </a:rPr>
              <a:t>操作数</a:t>
            </a:r>
            <a:endParaRPr kumimoji="1" lang="zh-CN" altLang="en-US" sz="2000">
              <a:solidFill>
                <a:srgbClr val="08080C"/>
              </a:solidFill>
              <a:latin typeface="Times New Roman" pitchFamily="18" charset="0"/>
            </a:endParaRPr>
          </a:p>
        </p:txBody>
      </p:sp>
      <p:sp>
        <p:nvSpPr>
          <p:cNvPr id="333854" name="Rectangle 30"/>
          <p:cNvSpPr>
            <a:spLocks noChangeArrowheads="1"/>
          </p:cNvSpPr>
          <p:nvPr/>
        </p:nvSpPr>
        <p:spPr bwMode="auto">
          <a:xfrm>
            <a:off x="5410200" y="1752600"/>
            <a:ext cx="838200" cy="304800"/>
          </a:xfrm>
          <a:prstGeom prst="rect">
            <a:avLst/>
          </a:prstGeom>
          <a:solidFill>
            <a:srgbClr val="FFFF00"/>
          </a:solidFill>
          <a:ln w="9525" cap="sq">
            <a:solidFill>
              <a:srgbClr val="7A48C4"/>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kumimoji="1" lang="zh-CN" altLang="en-US" sz="2400" b="1">
              <a:solidFill>
                <a:srgbClr val="08080C"/>
              </a:solidFill>
              <a:latin typeface="Times New Roman" pitchFamily="18" charset="0"/>
            </a:endParaRPr>
          </a:p>
        </p:txBody>
      </p:sp>
      <p:sp>
        <p:nvSpPr>
          <p:cNvPr id="333855" name="Text Box 31"/>
          <p:cNvSpPr txBox="1">
            <a:spLocks noChangeArrowheads="1"/>
          </p:cNvSpPr>
          <p:nvPr/>
        </p:nvSpPr>
        <p:spPr bwMode="auto">
          <a:xfrm>
            <a:off x="5638800" y="1714500"/>
            <a:ext cx="914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FF0000"/>
                </a:solidFill>
                <a:latin typeface="Times New Roman" pitchFamily="18" charset="0"/>
              </a:rPr>
              <a:t>20H</a:t>
            </a:r>
            <a:endParaRPr kumimoji="1" lang="en-US" altLang="zh-CN" sz="900" b="1">
              <a:solidFill>
                <a:srgbClr val="FF0000"/>
              </a:solidFill>
              <a:latin typeface="Times New Roman" pitchFamily="18" charset="0"/>
            </a:endParaRPr>
          </a:p>
        </p:txBody>
      </p:sp>
      <p:sp>
        <p:nvSpPr>
          <p:cNvPr id="333856" name="Line 32"/>
          <p:cNvSpPr>
            <a:spLocks noChangeShapeType="1"/>
          </p:cNvSpPr>
          <p:nvPr/>
        </p:nvSpPr>
        <p:spPr bwMode="auto">
          <a:xfrm>
            <a:off x="5867400" y="2057400"/>
            <a:ext cx="0" cy="838200"/>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3857" name="Line 33"/>
          <p:cNvSpPr>
            <a:spLocks noChangeShapeType="1"/>
          </p:cNvSpPr>
          <p:nvPr/>
        </p:nvSpPr>
        <p:spPr bwMode="auto">
          <a:xfrm>
            <a:off x="5486400" y="3276600"/>
            <a:ext cx="0" cy="533400"/>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3858" name="Line 34"/>
          <p:cNvSpPr>
            <a:spLocks noChangeShapeType="1"/>
          </p:cNvSpPr>
          <p:nvPr/>
        </p:nvSpPr>
        <p:spPr bwMode="auto">
          <a:xfrm>
            <a:off x="5867400" y="2895600"/>
            <a:ext cx="381000" cy="0"/>
          </a:xfrm>
          <a:prstGeom prst="line">
            <a:avLst/>
          </a:prstGeom>
          <a:noFill/>
          <a:ln w="38100">
            <a:solidFill>
              <a:srgbClr val="00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3859" name="Line 35"/>
          <p:cNvSpPr>
            <a:spLocks noChangeShapeType="1"/>
          </p:cNvSpPr>
          <p:nvPr/>
        </p:nvSpPr>
        <p:spPr bwMode="auto">
          <a:xfrm>
            <a:off x="5486400" y="3276600"/>
            <a:ext cx="762000" cy="0"/>
          </a:xfrm>
          <a:prstGeom prst="line">
            <a:avLst/>
          </a:prstGeom>
          <a:noFill/>
          <a:ln w="38100">
            <a:solidFill>
              <a:srgbClr val="00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3860" name="Line 36"/>
          <p:cNvSpPr>
            <a:spLocks noChangeShapeType="1"/>
          </p:cNvSpPr>
          <p:nvPr/>
        </p:nvSpPr>
        <p:spPr bwMode="auto">
          <a:xfrm>
            <a:off x="6629400" y="3048000"/>
            <a:ext cx="457200" cy="0"/>
          </a:xfrm>
          <a:prstGeom prst="line">
            <a:avLst/>
          </a:prstGeom>
          <a:noFill/>
          <a:ln w="38100">
            <a:solidFill>
              <a:srgbClr val="00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3861" name="Rectangle 37"/>
          <p:cNvSpPr>
            <a:spLocks noChangeArrowheads="1"/>
          </p:cNvSpPr>
          <p:nvPr/>
        </p:nvSpPr>
        <p:spPr bwMode="auto">
          <a:xfrm>
            <a:off x="4724400" y="3810000"/>
            <a:ext cx="1524000" cy="30480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kumimoji="1" lang="zh-CN" altLang="en-US" sz="2400" b="1">
              <a:solidFill>
                <a:srgbClr val="08080C"/>
              </a:solidFill>
              <a:latin typeface="Times New Roman" pitchFamily="18" charset="0"/>
            </a:endParaRPr>
          </a:p>
        </p:txBody>
      </p:sp>
      <p:sp>
        <p:nvSpPr>
          <p:cNvPr id="333862" name="Text Box 38"/>
          <p:cNvSpPr txBox="1">
            <a:spLocks noChangeArrowheads="1"/>
          </p:cNvSpPr>
          <p:nvPr/>
        </p:nvSpPr>
        <p:spPr bwMode="auto">
          <a:xfrm>
            <a:off x="4716463" y="3771900"/>
            <a:ext cx="1827212"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FF0000"/>
                </a:solidFill>
                <a:latin typeface="Times New Roman" pitchFamily="18" charset="0"/>
              </a:rPr>
              <a:t>FED20000H</a:t>
            </a:r>
          </a:p>
        </p:txBody>
      </p:sp>
      <p:sp>
        <p:nvSpPr>
          <p:cNvPr id="333863" name="Text Box 39"/>
          <p:cNvSpPr txBox="1">
            <a:spLocks noChangeArrowheads="1"/>
          </p:cNvSpPr>
          <p:nvPr/>
        </p:nvSpPr>
        <p:spPr bwMode="auto">
          <a:xfrm>
            <a:off x="4648200" y="4953000"/>
            <a:ext cx="41910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zh-CN" altLang="en-US" sz="3200" b="1">
                <a:solidFill>
                  <a:srgbClr val="800000"/>
                </a:solidFill>
                <a:latin typeface="Times New Roman" pitchFamily="18" charset="0"/>
              </a:rPr>
              <a:t>操作数</a:t>
            </a:r>
            <a:r>
              <a:rPr kumimoji="1" lang="en-US" altLang="zh-CN" sz="3200" b="1">
                <a:solidFill>
                  <a:srgbClr val="800000"/>
                </a:solidFill>
                <a:latin typeface="Times New Roman" pitchFamily="18" charset="0"/>
              </a:rPr>
              <a:t>S=((R</a:t>
            </a:r>
            <a:r>
              <a:rPr kumimoji="1" lang="en-US" altLang="zh-CN" sz="3200" b="1" baseline="-25000">
                <a:solidFill>
                  <a:srgbClr val="800000"/>
                </a:solidFill>
                <a:latin typeface="Times New Roman" pitchFamily="18" charset="0"/>
              </a:rPr>
              <a:t>b</a:t>
            </a:r>
            <a:r>
              <a:rPr kumimoji="1" lang="en-US" altLang="zh-CN" sz="3200" b="1">
                <a:solidFill>
                  <a:srgbClr val="800000"/>
                </a:solidFill>
                <a:latin typeface="Times New Roman" pitchFamily="18" charset="0"/>
              </a:rPr>
              <a:t>)+D)</a:t>
            </a:r>
          </a:p>
        </p:txBody>
      </p:sp>
      <p:sp>
        <p:nvSpPr>
          <p:cNvPr id="146452" name="AutoShape 40">
            <a:hlinkClick r:id="rId2" action="ppaction://hlinksldjump"/>
          </p:cNvPr>
          <p:cNvSpPr>
            <a:spLocks noChangeArrowheads="1"/>
          </p:cNvSpPr>
          <p:nvPr/>
        </p:nvSpPr>
        <p:spPr bwMode="auto">
          <a:xfrm>
            <a:off x="7308850" y="1052513"/>
            <a:ext cx="719138" cy="215900"/>
          </a:xfrm>
          <a:prstGeom prst="rightArrow">
            <a:avLst>
              <a:gd name="adj1" fmla="val 50000"/>
              <a:gd name="adj2" fmla="val 8327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2400" b="1">
              <a:solidFill>
                <a:srgbClr val="08080C"/>
              </a:solidFill>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382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3382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3382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3382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33382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33854"/>
                                        </p:tgtEl>
                                        <p:attrNameLst>
                                          <p:attrName>style.visibility</p:attrName>
                                        </p:attrNameLst>
                                      </p:cBhvr>
                                      <p:to>
                                        <p:strVal val="visible"/>
                                      </p:to>
                                    </p:set>
                                  </p:childTnLst>
                                </p:cTn>
                              </p:par>
                            </p:childTnLst>
                          </p:cTn>
                        </p:par>
                        <p:par>
                          <p:cTn id="27" fill="hold" nodeType="afterGroup">
                            <p:stCondLst>
                              <p:cond delay="500"/>
                            </p:stCondLst>
                            <p:childTnLst>
                              <p:par>
                                <p:cTn id="28" presetID="1" presetClass="entr" presetSubtype="0" fill="hold" grpId="0" nodeType="afterEffect">
                                  <p:stCondLst>
                                    <p:cond delay="0"/>
                                  </p:stCondLst>
                                  <p:childTnLst>
                                    <p:set>
                                      <p:cBhvr>
                                        <p:cTn id="29" dur="1" fill="hold">
                                          <p:stCondLst>
                                            <p:cond delay="499"/>
                                          </p:stCondLst>
                                        </p:cTn>
                                        <p:tgtEl>
                                          <p:spTgt spid="333855"/>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499"/>
                                          </p:stCondLst>
                                        </p:cTn>
                                        <p:tgtEl>
                                          <p:spTgt spid="333861"/>
                                        </p:tgtEl>
                                        <p:attrNameLst>
                                          <p:attrName>style.visibility</p:attrName>
                                        </p:attrNameLst>
                                      </p:cBhvr>
                                      <p:to>
                                        <p:strVal val="visible"/>
                                      </p:to>
                                    </p:set>
                                  </p:childTnLst>
                                </p:cTn>
                              </p:par>
                            </p:childTnLst>
                          </p:cTn>
                        </p:par>
                        <p:par>
                          <p:cTn id="34" fill="hold" nodeType="afterGroup">
                            <p:stCondLst>
                              <p:cond delay="500"/>
                            </p:stCondLst>
                            <p:childTnLst>
                              <p:par>
                                <p:cTn id="35" presetID="1" presetClass="entr" presetSubtype="0" fill="hold" grpId="0" nodeType="afterEffect">
                                  <p:stCondLst>
                                    <p:cond delay="0"/>
                                  </p:stCondLst>
                                  <p:childTnLst>
                                    <p:set>
                                      <p:cBhvr>
                                        <p:cTn id="36" dur="1" fill="hold">
                                          <p:stCondLst>
                                            <p:cond delay="499"/>
                                          </p:stCondLst>
                                        </p:cTn>
                                        <p:tgtEl>
                                          <p:spTgt spid="333862"/>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333856"/>
                                        </p:tgtEl>
                                        <p:attrNameLst>
                                          <p:attrName>style.visibility</p:attrName>
                                        </p:attrNameLst>
                                      </p:cBhvr>
                                      <p:to>
                                        <p:strVal val="visible"/>
                                      </p:to>
                                    </p:set>
                                    <p:animEffect transition="in" filter="wipe(up)">
                                      <p:cBhvr>
                                        <p:cTn id="41" dur="500"/>
                                        <p:tgtEl>
                                          <p:spTgt spid="333856"/>
                                        </p:tgtEl>
                                      </p:cBhvr>
                                    </p:animEffect>
                                  </p:childTnLst>
                                </p:cTn>
                              </p:par>
                            </p:childTnLst>
                          </p:cTn>
                        </p:par>
                        <p:par>
                          <p:cTn id="42" fill="hold" nodeType="afterGroup">
                            <p:stCondLst>
                              <p:cond delay="500"/>
                            </p:stCondLst>
                            <p:childTnLst>
                              <p:par>
                                <p:cTn id="43" presetID="22" presetClass="entr" presetSubtype="4" fill="hold" grpId="0" nodeType="afterEffect">
                                  <p:stCondLst>
                                    <p:cond delay="0"/>
                                  </p:stCondLst>
                                  <p:childTnLst>
                                    <p:set>
                                      <p:cBhvr>
                                        <p:cTn id="44" dur="1" fill="hold">
                                          <p:stCondLst>
                                            <p:cond delay="0"/>
                                          </p:stCondLst>
                                        </p:cTn>
                                        <p:tgtEl>
                                          <p:spTgt spid="333857"/>
                                        </p:tgtEl>
                                        <p:attrNameLst>
                                          <p:attrName>style.visibility</p:attrName>
                                        </p:attrNameLst>
                                      </p:cBhvr>
                                      <p:to>
                                        <p:strVal val="visible"/>
                                      </p:to>
                                    </p:set>
                                    <p:animEffect transition="in" filter="wipe(down)">
                                      <p:cBhvr>
                                        <p:cTn id="45" dur="500"/>
                                        <p:tgtEl>
                                          <p:spTgt spid="333857"/>
                                        </p:tgtEl>
                                      </p:cBhvr>
                                    </p:animEffect>
                                  </p:childTnLst>
                                </p:cTn>
                              </p:par>
                            </p:childTnLst>
                          </p:cTn>
                        </p:par>
                        <p:par>
                          <p:cTn id="46" fill="hold" nodeType="afterGroup">
                            <p:stCondLst>
                              <p:cond delay="1000"/>
                            </p:stCondLst>
                            <p:childTnLst>
                              <p:par>
                                <p:cTn id="47" presetID="22" presetClass="entr" presetSubtype="8" fill="hold" grpId="0" nodeType="afterEffect">
                                  <p:stCondLst>
                                    <p:cond delay="0"/>
                                  </p:stCondLst>
                                  <p:childTnLst>
                                    <p:set>
                                      <p:cBhvr>
                                        <p:cTn id="48" dur="1" fill="hold">
                                          <p:stCondLst>
                                            <p:cond delay="0"/>
                                          </p:stCondLst>
                                        </p:cTn>
                                        <p:tgtEl>
                                          <p:spTgt spid="333858"/>
                                        </p:tgtEl>
                                        <p:attrNameLst>
                                          <p:attrName>style.visibility</p:attrName>
                                        </p:attrNameLst>
                                      </p:cBhvr>
                                      <p:to>
                                        <p:strVal val="visible"/>
                                      </p:to>
                                    </p:set>
                                    <p:animEffect transition="in" filter="wipe(left)">
                                      <p:cBhvr>
                                        <p:cTn id="49" dur="500"/>
                                        <p:tgtEl>
                                          <p:spTgt spid="333858"/>
                                        </p:tgtEl>
                                      </p:cBhvr>
                                    </p:animEffect>
                                  </p:childTnLst>
                                </p:cTn>
                              </p:par>
                            </p:childTnLst>
                          </p:cTn>
                        </p:par>
                        <p:par>
                          <p:cTn id="50" fill="hold" nodeType="afterGroup">
                            <p:stCondLst>
                              <p:cond delay="1500"/>
                            </p:stCondLst>
                            <p:childTnLst>
                              <p:par>
                                <p:cTn id="51" presetID="22" presetClass="entr" presetSubtype="8" fill="hold" grpId="0" nodeType="afterEffect">
                                  <p:stCondLst>
                                    <p:cond delay="0"/>
                                  </p:stCondLst>
                                  <p:childTnLst>
                                    <p:set>
                                      <p:cBhvr>
                                        <p:cTn id="52" dur="1" fill="hold">
                                          <p:stCondLst>
                                            <p:cond delay="0"/>
                                          </p:stCondLst>
                                        </p:cTn>
                                        <p:tgtEl>
                                          <p:spTgt spid="333859"/>
                                        </p:tgtEl>
                                        <p:attrNameLst>
                                          <p:attrName>style.visibility</p:attrName>
                                        </p:attrNameLst>
                                      </p:cBhvr>
                                      <p:to>
                                        <p:strVal val="visible"/>
                                      </p:to>
                                    </p:set>
                                    <p:animEffect transition="in" filter="wipe(left)">
                                      <p:cBhvr>
                                        <p:cTn id="53" dur="500"/>
                                        <p:tgtEl>
                                          <p:spTgt spid="333859"/>
                                        </p:tgtEl>
                                      </p:cBhvr>
                                    </p:animEffect>
                                  </p:childTnLst>
                                </p:cTn>
                              </p:par>
                            </p:childTnLst>
                          </p:cTn>
                        </p:par>
                        <p:par>
                          <p:cTn id="54" fill="hold" nodeType="afterGroup">
                            <p:stCondLst>
                              <p:cond delay="2000"/>
                            </p:stCondLst>
                            <p:childTnLst>
                              <p:par>
                                <p:cTn id="55" presetID="22" presetClass="entr" presetSubtype="8" fill="hold" grpId="0" nodeType="afterEffect">
                                  <p:stCondLst>
                                    <p:cond delay="0"/>
                                  </p:stCondLst>
                                  <p:childTnLst>
                                    <p:set>
                                      <p:cBhvr>
                                        <p:cTn id="56" dur="1" fill="hold">
                                          <p:stCondLst>
                                            <p:cond delay="0"/>
                                          </p:stCondLst>
                                        </p:cTn>
                                        <p:tgtEl>
                                          <p:spTgt spid="333860"/>
                                        </p:tgtEl>
                                        <p:attrNameLst>
                                          <p:attrName>style.visibility</p:attrName>
                                        </p:attrNameLst>
                                      </p:cBhvr>
                                      <p:to>
                                        <p:strVal val="visible"/>
                                      </p:to>
                                    </p:set>
                                    <p:animEffect transition="in" filter="wipe(left)">
                                      <p:cBhvr>
                                        <p:cTn id="57" dur="500"/>
                                        <p:tgtEl>
                                          <p:spTgt spid="333860"/>
                                        </p:tgtEl>
                                      </p:cBhvr>
                                    </p:animEffect>
                                  </p:childTnLst>
                                </p:cTn>
                              </p:par>
                            </p:childTnLst>
                          </p:cTn>
                        </p:par>
                        <p:par>
                          <p:cTn id="58" fill="hold" nodeType="afterGroup">
                            <p:stCondLst>
                              <p:cond delay="2500"/>
                            </p:stCondLst>
                            <p:childTnLst>
                              <p:par>
                                <p:cTn id="59" presetID="1" presetClass="entr" presetSubtype="0" fill="hold" grpId="0" nodeType="afterEffect">
                                  <p:stCondLst>
                                    <p:cond delay="1000"/>
                                  </p:stCondLst>
                                  <p:childTnLst>
                                    <p:set>
                                      <p:cBhvr>
                                        <p:cTn id="60" dur="1" fill="hold">
                                          <p:stCondLst>
                                            <p:cond delay="499"/>
                                          </p:stCondLst>
                                        </p:cTn>
                                        <p:tgtEl>
                                          <p:spTgt spid="333851"/>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499"/>
                                          </p:stCondLst>
                                        </p:cTn>
                                        <p:tgtEl>
                                          <p:spTgt spid="333852"/>
                                        </p:tgtEl>
                                        <p:attrNameLst>
                                          <p:attrName>style.visibility</p:attrName>
                                        </p:attrNameLst>
                                      </p:cBhvr>
                                      <p:to>
                                        <p:strVal val="visible"/>
                                      </p:to>
                                    </p:set>
                                  </p:childTnLst>
                                </p:cTn>
                              </p:par>
                            </p:childTnLst>
                          </p:cTn>
                        </p:par>
                        <p:par>
                          <p:cTn id="65" fill="hold" nodeType="afterGroup">
                            <p:stCondLst>
                              <p:cond delay="500"/>
                            </p:stCondLst>
                            <p:childTnLst>
                              <p:par>
                                <p:cTn id="66" presetID="1" presetClass="entr" presetSubtype="0" fill="hold" grpId="0" nodeType="afterEffect">
                                  <p:stCondLst>
                                    <p:cond delay="0"/>
                                  </p:stCondLst>
                                  <p:childTnLst>
                                    <p:set>
                                      <p:cBhvr>
                                        <p:cTn id="67" dur="1" fill="hold">
                                          <p:stCondLst>
                                            <p:cond delay="499"/>
                                          </p:stCondLst>
                                        </p:cTn>
                                        <p:tgtEl>
                                          <p:spTgt spid="333853"/>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ntr" presetSubtype="0" fill="hold" grpId="0" nodeType="clickEffect">
                                  <p:stCondLst>
                                    <p:cond delay="0"/>
                                  </p:stCondLst>
                                  <p:childTnLst>
                                    <p:set>
                                      <p:cBhvr>
                                        <p:cTn id="71" dur="1" fill="hold">
                                          <p:stCondLst>
                                            <p:cond delay="499"/>
                                          </p:stCondLst>
                                        </p:cTn>
                                        <p:tgtEl>
                                          <p:spTgt spid="3338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827" grpId="0" build="p" autoUpdateAnimBg="0"/>
      <p:bldP spid="333851" grpId="0" autoUpdateAnimBg="0"/>
      <p:bldP spid="333852" grpId="0" animBg="1"/>
      <p:bldP spid="333853" grpId="0" autoUpdateAnimBg="0"/>
      <p:bldP spid="333854" grpId="0" animBg="1"/>
      <p:bldP spid="333855" grpId="0" autoUpdateAnimBg="0"/>
      <p:bldP spid="333856" grpId="0" animBg="1"/>
      <p:bldP spid="333857" grpId="0" animBg="1"/>
      <p:bldP spid="333858" grpId="0" animBg="1"/>
      <p:bldP spid="333859" grpId="0" animBg="1"/>
      <p:bldP spid="333860" grpId="0" animBg="1"/>
      <p:bldP spid="333861" grpId="0" animBg="1"/>
      <p:bldP spid="333862" grpId="0" autoUpdateAnimBg="0"/>
      <p:bldP spid="333863" grpId="0" autoUpdateAnimBg="0"/>
    </p:bldLst>
  </p:timing>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7458" name="日期占位符 1"/>
          <p:cNvSpPr>
            <a:spLocks noGrp="1"/>
          </p:cNvSpPr>
          <p:nvPr>
            <p:ph type="dt" sz="quarter" idx="10"/>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13AF6139-6D7A-4E48-8265-60FF7C9A1F70}" type="datetime2">
              <a:rPr lang="zh-CN" altLang="en-US" smtClean="0">
                <a:solidFill>
                  <a:srgbClr val="08080C"/>
                </a:solidFill>
              </a:rPr>
              <a:pPr eaLnBrk="1" hangingPunct="1"/>
              <a:t>2016年3月7日</a:t>
            </a:fld>
            <a:endParaRPr lang="en-US" altLang="zh-CN" smtClean="0">
              <a:solidFill>
                <a:srgbClr val="08080C"/>
              </a:solidFill>
            </a:endParaRPr>
          </a:p>
        </p:txBody>
      </p:sp>
      <p:sp>
        <p:nvSpPr>
          <p:cNvPr id="147459" name="页脚占位符 3"/>
          <p:cNvSpPr>
            <a:spLocks noGrp="1"/>
          </p:cNvSpPr>
          <p:nvPr>
            <p:ph type="ftr" sz="quarter" idx="12"/>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r>
              <a:rPr lang="zh-CN" altLang="en-US" smtClean="0">
                <a:solidFill>
                  <a:srgbClr val="663300"/>
                </a:solidFill>
                <a:ea typeface="隶书体" pitchFamily="49" charset="-122"/>
              </a:rPr>
              <a:t>华南理工大学广州学院</a:t>
            </a:r>
          </a:p>
        </p:txBody>
      </p:sp>
      <p:grpSp>
        <p:nvGrpSpPr>
          <p:cNvPr id="243714" name="Group 2"/>
          <p:cNvGrpSpPr>
            <a:grpSpLocks/>
          </p:cNvGrpSpPr>
          <p:nvPr/>
        </p:nvGrpSpPr>
        <p:grpSpPr bwMode="auto">
          <a:xfrm>
            <a:off x="4038600" y="1371600"/>
            <a:ext cx="4876800" cy="3124200"/>
            <a:chOff x="2544" y="864"/>
            <a:chExt cx="3072" cy="1968"/>
          </a:xfrm>
        </p:grpSpPr>
        <p:sp>
          <p:nvSpPr>
            <p:cNvPr id="147491" name="Text Box 3"/>
            <p:cNvSpPr txBox="1">
              <a:spLocks noChangeArrowheads="1"/>
            </p:cNvSpPr>
            <p:nvPr/>
          </p:nvSpPr>
          <p:spPr bwMode="auto">
            <a:xfrm>
              <a:off x="4416" y="1296"/>
              <a:ext cx="768" cy="2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zh-CN" altLang="en-US" sz="2000" b="1">
                  <a:solidFill>
                    <a:srgbClr val="FF0000"/>
                  </a:solidFill>
                  <a:latin typeface="Times New Roman" pitchFamily="18" charset="0"/>
                </a:rPr>
                <a:t>操作数</a:t>
              </a:r>
              <a:endParaRPr kumimoji="1" lang="zh-CN" altLang="en-US" sz="2000">
                <a:solidFill>
                  <a:srgbClr val="08080C"/>
                </a:solidFill>
                <a:latin typeface="Times New Roman" pitchFamily="18" charset="0"/>
              </a:endParaRPr>
            </a:p>
          </p:txBody>
        </p:sp>
        <p:sp>
          <p:nvSpPr>
            <p:cNvPr id="147492" name="Text Box 4"/>
            <p:cNvSpPr txBox="1">
              <a:spLocks noChangeArrowheads="1"/>
            </p:cNvSpPr>
            <p:nvPr/>
          </p:nvSpPr>
          <p:spPr bwMode="auto">
            <a:xfrm>
              <a:off x="4416" y="2256"/>
              <a:ext cx="768" cy="2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zh-CN" altLang="en-US" sz="2000" b="1">
                  <a:solidFill>
                    <a:srgbClr val="FF0000"/>
                  </a:solidFill>
                  <a:latin typeface="Times New Roman" pitchFamily="18" charset="0"/>
                </a:rPr>
                <a:t>操作数</a:t>
              </a:r>
              <a:endParaRPr kumimoji="1" lang="zh-CN" altLang="en-US" sz="2000">
                <a:solidFill>
                  <a:srgbClr val="08080C"/>
                </a:solidFill>
                <a:latin typeface="Times New Roman" pitchFamily="18" charset="0"/>
              </a:endParaRPr>
            </a:p>
          </p:txBody>
        </p:sp>
        <p:sp>
          <p:nvSpPr>
            <p:cNvPr id="147493" name="Line 5"/>
            <p:cNvSpPr>
              <a:spLocks noChangeShapeType="1"/>
            </p:cNvSpPr>
            <p:nvPr/>
          </p:nvSpPr>
          <p:spPr bwMode="auto">
            <a:xfrm>
              <a:off x="3360" y="1296"/>
              <a:ext cx="0" cy="528"/>
            </a:xfrm>
            <a:prstGeom prst="line">
              <a:avLst/>
            </a:prstGeom>
            <a:noFill/>
            <a:ln w="38100" cap="sq">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7494" name="Line 6"/>
            <p:cNvSpPr>
              <a:spLocks noChangeShapeType="1"/>
            </p:cNvSpPr>
            <p:nvPr/>
          </p:nvSpPr>
          <p:spPr bwMode="auto">
            <a:xfrm>
              <a:off x="3360" y="1824"/>
              <a:ext cx="240" cy="0"/>
            </a:xfrm>
            <a:prstGeom prst="line">
              <a:avLst/>
            </a:prstGeom>
            <a:noFill/>
            <a:ln w="38100" cap="sq">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7495" name="Rectangle 7"/>
            <p:cNvSpPr>
              <a:spLocks noChangeArrowheads="1"/>
            </p:cNvSpPr>
            <p:nvPr/>
          </p:nvSpPr>
          <p:spPr bwMode="auto">
            <a:xfrm>
              <a:off x="2640" y="1104"/>
              <a:ext cx="964" cy="192"/>
            </a:xfrm>
            <a:prstGeom prst="rect">
              <a:avLst/>
            </a:prstGeom>
            <a:solidFill>
              <a:srgbClr val="FFFFD5"/>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2400" b="1">
                <a:solidFill>
                  <a:srgbClr val="08080C"/>
                </a:solidFill>
                <a:latin typeface="Times New Roman" pitchFamily="18" charset="0"/>
              </a:endParaRPr>
            </a:p>
          </p:txBody>
        </p:sp>
        <p:sp>
          <p:nvSpPr>
            <p:cNvPr id="147496" name="Rectangle 8"/>
            <p:cNvSpPr>
              <a:spLocks noChangeArrowheads="1"/>
            </p:cNvSpPr>
            <p:nvPr/>
          </p:nvSpPr>
          <p:spPr bwMode="auto">
            <a:xfrm>
              <a:off x="4224" y="1104"/>
              <a:ext cx="960" cy="168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2400" b="1">
                <a:solidFill>
                  <a:srgbClr val="08080C"/>
                </a:solidFill>
                <a:latin typeface="Times New Roman" pitchFamily="18" charset="0"/>
              </a:endParaRPr>
            </a:p>
          </p:txBody>
        </p:sp>
        <p:sp>
          <p:nvSpPr>
            <p:cNvPr id="147497" name="Line 9"/>
            <p:cNvSpPr>
              <a:spLocks noChangeShapeType="1"/>
            </p:cNvSpPr>
            <p:nvPr/>
          </p:nvSpPr>
          <p:spPr bwMode="auto">
            <a:xfrm>
              <a:off x="4224" y="1824"/>
              <a:ext cx="9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98" name="Line 10"/>
            <p:cNvSpPr>
              <a:spLocks noChangeShapeType="1"/>
            </p:cNvSpPr>
            <p:nvPr/>
          </p:nvSpPr>
          <p:spPr bwMode="auto">
            <a:xfrm>
              <a:off x="4224" y="2016"/>
              <a:ext cx="9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99" name="Text Box 11"/>
            <p:cNvSpPr txBox="1">
              <a:spLocks noChangeArrowheads="1"/>
            </p:cNvSpPr>
            <p:nvPr/>
          </p:nvSpPr>
          <p:spPr bwMode="auto">
            <a:xfrm>
              <a:off x="2688" y="1066"/>
              <a:ext cx="6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FF0000"/>
                  </a:solidFill>
                  <a:latin typeface="Times New Roman" pitchFamily="18" charset="0"/>
                </a:rPr>
                <a:t>OP</a:t>
              </a:r>
            </a:p>
          </p:txBody>
        </p:sp>
        <p:sp>
          <p:nvSpPr>
            <p:cNvPr id="147500" name="Text Box 12"/>
            <p:cNvSpPr txBox="1">
              <a:spLocks noChangeArrowheads="1"/>
            </p:cNvSpPr>
            <p:nvPr/>
          </p:nvSpPr>
          <p:spPr bwMode="auto">
            <a:xfrm>
              <a:off x="2640" y="864"/>
              <a:ext cx="105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zh-CN" altLang="en-US" sz="2000" b="1">
                  <a:solidFill>
                    <a:srgbClr val="A50021"/>
                  </a:solidFill>
                  <a:latin typeface="Times New Roman" pitchFamily="18" charset="0"/>
                </a:rPr>
                <a:t>指令寄存器</a:t>
              </a:r>
              <a:endParaRPr kumimoji="1" lang="zh-CN" altLang="en-US" sz="900" b="1">
                <a:solidFill>
                  <a:srgbClr val="A50021"/>
                </a:solidFill>
                <a:latin typeface="Times New Roman" pitchFamily="18" charset="0"/>
              </a:endParaRPr>
            </a:p>
          </p:txBody>
        </p:sp>
        <p:sp>
          <p:nvSpPr>
            <p:cNvPr id="147501" name="Text Box 13"/>
            <p:cNvSpPr txBox="1">
              <a:spLocks noChangeArrowheads="1"/>
            </p:cNvSpPr>
            <p:nvPr/>
          </p:nvSpPr>
          <p:spPr bwMode="auto">
            <a:xfrm>
              <a:off x="4320" y="864"/>
              <a:ext cx="91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zh-CN" altLang="en-US" sz="2000" b="1">
                  <a:solidFill>
                    <a:srgbClr val="A50021"/>
                  </a:solidFill>
                  <a:latin typeface="Times New Roman" pitchFamily="18" charset="0"/>
                </a:rPr>
                <a:t>主存储器</a:t>
              </a:r>
            </a:p>
          </p:txBody>
        </p:sp>
        <p:sp>
          <p:nvSpPr>
            <p:cNvPr id="147502" name="Text Box 14"/>
            <p:cNvSpPr txBox="1">
              <a:spLocks noChangeArrowheads="1"/>
            </p:cNvSpPr>
            <p:nvPr/>
          </p:nvSpPr>
          <p:spPr bwMode="auto">
            <a:xfrm>
              <a:off x="3216" y="1056"/>
              <a:ext cx="5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FF0000"/>
                  </a:solidFill>
                  <a:latin typeface="Times New Roman" pitchFamily="18" charset="0"/>
                </a:rPr>
                <a:t>D</a:t>
              </a:r>
              <a:endParaRPr kumimoji="1" lang="en-US" altLang="zh-CN" sz="900" b="1">
                <a:solidFill>
                  <a:srgbClr val="FF0000"/>
                </a:solidFill>
                <a:latin typeface="Times New Roman" pitchFamily="18" charset="0"/>
              </a:endParaRPr>
            </a:p>
          </p:txBody>
        </p:sp>
        <p:sp>
          <p:nvSpPr>
            <p:cNvPr id="147503" name="Text Box 15"/>
            <p:cNvSpPr txBox="1">
              <a:spLocks noChangeArrowheads="1"/>
            </p:cNvSpPr>
            <p:nvPr/>
          </p:nvSpPr>
          <p:spPr bwMode="auto">
            <a:xfrm>
              <a:off x="4512" y="1776"/>
              <a:ext cx="7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zh-CN" altLang="en-US" sz="2000" b="1">
                  <a:solidFill>
                    <a:srgbClr val="FF0000"/>
                  </a:solidFill>
                  <a:latin typeface="Times New Roman" pitchFamily="18" charset="0"/>
                </a:rPr>
                <a:t>指令</a:t>
              </a:r>
              <a:endParaRPr kumimoji="1" lang="zh-CN" altLang="en-US" sz="2000">
                <a:solidFill>
                  <a:srgbClr val="08080C"/>
                </a:solidFill>
                <a:latin typeface="Times New Roman" pitchFamily="18" charset="0"/>
              </a:endParaRPr>
            </a:p>
          </p:txBody>
        </p:sp>
        <p:sp>
          <p:nvSpPr>
            <p:cNvPr id="147504" name="Line 16"/>
            <p:cNvSpPr>
              <a:spLocks noChangeShapeType="1"/>
            </p:cNvSpPr>
            <p:nvPr/>
          </p:nvSpPr>
          <p:spPr bwMode="auto">
            <a:xfrm>
              <a:off x="4032" y="1920"/>
              <a:ext cx="192" cy="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7505" name="Line 17"/>
            <p:cNvSpPr>
              <a:spLocks noChangeShapeType="1"/>
            </p:cNvSpPr>
            <p:nvPr/>
          </p:nvSpPr>
          <p:spPr bwMode="auto">
            <a:xfrm flipV="1">
              <a:off x="3072" y="1104"/>
              <a:ext cx="0" cy="19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7506" name="Rectangle 18"/>
            <p:cNvSpPr>
              <a:spLocks noChangeArrowheads="1"/>
            </p:cNvSpPr>
            <p:nvPr/>
          </p:nvSpPr>
          <p:spPr bwMode="auto">
            <a:xfrm>
              <a:off x="2640" y="2400"/>
              <a:ext cx="960" cy="192"/>
            </a:xfrm>
            <a:prstGeom prst="rect">
              <a:avLst/>
            </a:prstGeom>
            <a:solidFill>
              <a:srgbClr val="FFFFD5"/>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kumimoji="1" lang="zh-CN" altLang="en-US" sz="2400" b="1">
                <a:solidFill>
                  <a:srgbClr val="08080C"/>
                </a:solidFill>
                <a:latin typeface="Times New Roman" pitchFamily="18" charset="0"/>
              </a:endParaRPr>
            </a:p>
          </p:txBody>
        </p:sp>
        <p:sp>
          <p:nvSpPr>
            <p:cNvPr id="147507" name="Text Box 19"/>
            <p:cNvSpPr txBox="1">
              <a:spLocks noChangeArrowheads="1"/>
            </p:cNvSpPr>
            <p:nvPr/>
          </p:nvSpPr>
          <p:spPr bwMode="auto">
            <a:xfrm>
              <a:off x="2736" y="2352"/>
              <a:ext cx="1008"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zh-CN" altLang="en-US" sz="2000" b="1">
                  <a:solidFill>
                    <a:srgbClr val="FF0000"/>
                  </a:solidFill>
                  <a:latin typeface="Times New Roman" pitchFamily="18" charset="0"/>
                </a:rPr>
                <a:t>指令地址</a:t>
              </a:r>
            </a:p>
          </p:txBody>
        </p:sp>
        <p:sp>
          <p:nvSpPr>
            <p:cNvPr id="147508" name="Line 20"/>
            <p:cNvSpPr>
              <a:spLocks noChangeShapeType="1"/>
            </p:cNvSpPr>
            <p:nvPr/>
          </p:nvSpPr>
          <p:spPr bwMode="auto">
            <a:xfrm flipV="1">
              <a:off x="3120" y="2064"/>
              <a:ext cx="0" cy="336"/>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7509" name="Line 21"/>
            <p:cNvSpPr>
              <a:spLocks noChangeShapeType="1"/>
            </p:cNvSpPr>
            <p:nvPr/>
          </p:nvSpPr>
          <p:spPr bwMode="auto">
            <a:xfrm>
              <a:off x="3120" y="2064"/>
              <a:ext cx="480" cy="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7510" name="AutoShape 22"/>
            <p:cNvSpPr>
              <a:spLocks noChangeArrowheads="1"/>
            </p:cNvSpPr>
            <p:nvPr/>
          </p:nvSpPr>
          <p:spPr bwMode="auto">
            <a:xfrm rot="-5400000">
              <a:off x="3384" y="1800"/>
              <a:ext cx="672" cy="24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D3F1B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7511" name="Text Box 23"/>
            <p:cNvSpPr txBox="1">
              <a:spLocks noChangeArrowheads="1"/>
            </p:cNvSpPr>
            <p:nvPr/>
          </p:nvSpPr>
          <p:spPr bwMode="auto">
            <a:xfrm rot="5400000">
              <a:off x="3461" y="1819"/>
              <a:ext cx="528"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FF0000"/>
                  </a:solidFill>
                  <a:latin typeface="Times New Roman" pitchFamily="18" charset="0"/>
                </a:rPr>
                <a:t>ALU</a:t>
              </a:r>
              <a:endParaRPr kumimoji="1" lang="en-US" altLang="zh-CN" sz="2000" b="1">
                <a:solidFill>
                  <a:srgbClr val="08080C"/>
                </a:solidFill>
                <a:latin typeface="Times New Roman" pitchFamily="18" charset="0"/>
              </a:endParaRPr>
            </a:p>
          </p:txBody>
        </p:sp>
        <p:sp>
          <p:nvSpPr>
            <p:cNvPr id="147512" name="Text Box 24"/>
            <p:cNvSpPr txBox="1">
              <a:spLocks noChangeArrowheads="1"/>
            </p:cNvSpPr>
            <p:nvPr/>
          </p:nvSpPr>
          <p:spPr bwMode="auto">
            <a:xfrm>
              <a:off x="2544" y="2582"/>
              <a:ext cx="124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zh-CN" altLang="en-US" sz="2000" b="1">
                  <a:solidFill>
                    <a:srgbClr val="A50021"/>
                  </a:solidFill>
                  <a:latin typeface="Times New Roman" pitchFamily="18" charset="0"/>
                </a:rPr>
                <a:t>程序计数器</a:t>
              </a:r>
              <a:r>
                <a:rPr kumimoji="1" lang="en-US" altLang="zh-CN" sz="2000" b="1">
                  <a:solidFill>
                    <a:srgbClr val="A50021"/>
                  </a:solidFill>
                  <a:latin typeface="Times New Roman" pitchFamily="18" charset="0"/>
                </a:rPr>
                <a:t>PC</a:t>
              </a:r>
              <a:endParaRPr kumimoji="1" lang="en-US" altLang="zh-CN" sz="900" b="1">
                <a:solidFill>
                  <a:srgbClr val="A50021"/>
                </a:solidFill>
                <a:latin typeface="Times New Roman" pitchFamily="18" charset="0"/>
              </a:endParaRPr>
            </a:p>
          </p:txBody>
        </p:sp>
        <p:sp>
          <p:nvSpPr>
            <p:cNvPr id="147513" name="Line 25"/>
            <p:cNvSpPr>
              <a:spLocks noChangeShapeType="1"/>
            </p:cNvSpPr>
            <p:nvPr/>
          </p:nvSpPr>
          <p:spPr bwMode="auto">
            <a:xfrm>
              <a:off x="4032" y="1920"/>
              <a:ext cx="0" cy="576"/>
            </a:xfrm>
            <a:prstGeom prst="line">
              <a:avLst/>
            </a:prstGeom>
            <a:noFill/>
            <a:ln w="38100" cap="sq">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7514" name="Line 26"/>
            <p:cNvSpPr>
              <a:spLocks noChangeShapeType="1"/>
            </p:cNvSpPr>
            <p:nvPr/>
          </p:nvSpPr>
          <p:spPr bwMode="auto">
            <a:xfrm>
              <a:off x="3600" y="2496"/>
              <a:ext cx="432"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7515" name="Line 27"/>
            <p:cNvSpPr>
              <a:spLocks noChangeShapeType="1"/>
            </p:cNvSpPr>
            <p:nvPr/>
          </p:nvSpPr>
          <p:spPr bwMode="auto">
            <a:xfrm>
              <a:off x="3936" y="1920"/>
              <a:ext cx="0" cy="48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7516" name="Line 28"/>
            <p:cNvSpPr>
              <a:spLocks noChangeShapeType="1"/>
            </p:cNvSpPr>
            <p:nvPr/>
          </p:nvSpPr>
          <p:spPr bwMode="auto">
            <a:xfrm>
              <a:off x="3936" y="1440"/>
              <a:ext cx="0" cy="480"/>
            </a:xfrm>
            <a:prstGeom prst="line">
              <a:avLst/>
            </a:prstGeom>
            <a:noFill/>
            <a:ln w="3810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7517" name="Line 29"/>
            <p:cNvSpPr>
              <a:spLocks noChangeShapeType="1"/>
            </p:cNvSpPr>
            <p:nvPr/>
          </p:nvSpPr>
          <p:spPr bwMode="auto">
            <a:xfrm>
              <a:off x="3936" y="2400"/>
              <a:ext cx="288" cy="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7518" name="Line 30"/>
            <p:cNvSpPr>
              <a:spLocks noChangeShapeType="1"/>
            </p:cNvSpPr>
            <p:nvPr/>
          </p:nvSpPr>
          <p:spPr bwMode="auto">
            <a:xfrm>
              <a:off x="3936" y="1440"/>
              <a:ext cx="288" cy="0"/>
            </a:xfrm>
            <a:prstGeom prst="line">
              <a:avLst/>
            </a:prstGeom>
            <a:noFill/>
            <a:ln w="38100">
              <a:solidFill>
                <a:schemeClr val="hlink"/>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7519" name="Line 31"/>
            <p:cNvSpPr>
              <a:spLocks noChangeShapeType="1"/>
            </p:cNvSpPr>
            <p:nvPr/>
          </p:nvSpPr>
          <p:spPr bwMode="auto">
            <a:xfrm>
              <a:off x="4224" y="2304"/>
              <a:ext cx="9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20" name="Line 32"/>
            <p:cNvSpPr>
              <a:spLocks noChangeShapeType="1"/>
            </p:cNvSpPr>
            <p:nvPr/>
          </p:nvSpPr>
          <p:spPr bwMode="auto">
            <a:xfrm>
              <a:off x="4224" y="2496"/>
              <a:ext cx="9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21" name="Line 33"/>
            <p:cNvSpPr>
              <a:spLocks noChangeShapeType="1"/>
            </p:cNvSpPr>
            <p:nvPr/>
          </p:nvSpPr>
          <p:spPr bwMode="auto">
            <a:xfrm>
              <a:off x="4224" y="1344"/>
              <a:ext cx="9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22" name="Line 34"/>
            <p:cNvSpPr>
              <a:spLocks noChangeShapeType="1"/>
            </p:cNvSpPr>
            <p:nvPr/>
          </p:nvSpPr>
          <p:spPr bwMode="auto">
            <a:xfrm>
              <a:off x="4224" y="1536"/>
              <a:ext cx="9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23" name="Line 35"/>
            <p:cNvSpPr>
              <a:spLocks noChangeShapeType="1"/>
            </p:cNvSpPr>
            <p:nvPr/>
          </p:nvSpPr>
          <p:spPr bwMode="auto">
            <a:xfrm>
              <a:off x="5184" y="1440"/>
              <a:ext cx="192"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7524" name="Line 36"/>
            <p:cNvSpPr>
              <a:spLocks noChangeShapeType="1"/>
            </p:cNvSpPr>
            <p:nvPr/>
          </p:nvSpPr>
          <p:spPr bwMode="auto">
            <a:xfrm>
              <a:off x="5184" y="1920"/>
              <a:ext cx="192"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7525" name="Line 37"/>
            <p:cNvSpPr>
              <a:spLocks noChangeShapeType="1"/>
            </p:cNvSpPr>
            <p:nvPr/>
          </p:nvSpPr>
          <p:spPr bwMode="auto">
            <a:xfrm>
              <a:off x="5184" y="2400"/>
              <a:ext cx="192"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7526" name="Line 38"/>
            <p:cNvSpPr>
              <a:spLocks noChangeShapeType="1"/>
            </p:cNvSpPr>
            <p:nvPr/>
          </p:nvSpPr>
          <p:spPr bwMode="auto">
            <a:xfrm>
              <a:off x="5232" y="1440"/>
              <a:ext cx="0" cy="480"/>
            </a:xfrm>
            <a:prstGeom prst="line">
              <a:avLst/>
            </a:prstGeom>
            <a:noFill/>
            <a:ln w="9525">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7527" name="Line 39"/>
            <p:cNvSpPr>
              <a:spLocks noChangeShapeType="1"/>
            </p:cNvSpPr>
            <p:nvPr/>
          </p:nvSpPr>
          <p:spPr bwMode="auto">
            <a:xfrm>
              <a:off x="5232" y="1920"/>
              <a:ext cx="0" cy="480"/>
            </a:xfrm>
            <a:prstGeom prst="line">
              <a:avLst/>
            </a:prstGeom>
            <a:noFill/>
            <a:ln w="9525">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7528" name="Text Box 40"/>
            <p:cNvSpPr txBox="1">
              <a:spLocks noChangeArrowheads="1"/>
            </p:cNvSpPr>
            <p:nvPr/>
          </p:nvSpPr>
          <p:spPr bwMode="auto">
            <a:xfrm>
              <a:off x="5232" y="1536"/>
              <a:ext cx="38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800000"/>
                  </a:solidFill>
                  <a:latin typeface="Times New Roman" pitchFamily="18" charset="0"/>
                </a:rPr>
                <a:t>-D</a:t>
              </a:r>
            </a:p>
          </p:txBody>
        </p:sp>
        <p:sp>
          <p:nvSpPr>
            <p:cNvPr id="147529" name="Text Box 41"/>
            <p:cNvSpPr txBox="1">
              <a:spLocks noChangeArrowheads="1"/>
            </p:cNvSpPr>
            <p:nvPr/>
          </p:nvSpPr>
          <p:spPr bwMode="auto">
            <a:xfrm>
              <a:off x="5184" y="2016"/>
              <a:ext cx="38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800000"/>
                  </a:solidFill>
                  <a:latin typeface="Times New Roman" pitchFamily="18" charset="0"/>
                </a:rPr>
                <a:t>+D</a:t>
              </a:r>
            </a:p>
          </p:txBody>
        </p:sp>
        <p:sp>
          <p:nvSpPr>
            <p:cNvPr id="147530" name="Line 42"/>
            <p:cNvSpPr>
              <a:spLocks noChangeShapeType="1"/>
            </p:cNvSpPr>
            <p:nvPr/>
          </p:nvSpPr>
          <p:spPr bwMode="auto">
            <a:xfrm>
              <a:off x="3840" y="1920"/>
              <a:ext cx="96"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147461" name="Rectangle 43"/>
          <p:cNvSpPr>
            <a:spLocks noGrp="1" noChangeArrowheads="1"/>
          </p:cNvSpPr>
          <p:nvPr>
            <p:ph type="title" idx="4294967295"/>
          </p:nvPr>
        </p:nvSpPr>
        <p:spPr/>
        <p:txBody>
          <a:bodyPr/>
          <a:lstStyle/>
          <a:p>
            <a:pPr eaLnBrk="1" hangingPunct="1"/>
            <a:r>
              <a:rPr lang="en-US" altLang="zh-CN" sz="2400" smtClean="0">
                <a:solidFill>
                  <a:schemeClr val="tx1"/>
                </a:solidFill>
                <a:latin typeface="Times New Roman" pitchFamily="18" charset="0"/>
              </a:rPr>
              <a:t>3.2 </a:t>
            </a:r>
            <a:r>
              <a:rPr lang="zh-CN" altLang="en-US" sz="2400" smtClean="0">
                <a:solidFill>
                  <a:schemeClr val="tx1"/>
                </a:solidFill>
                <a:latin typeface="SimSun" pitchFamily="2" charset="-122"/>
              </a:rPr>
              <a:t>寻址技术</a:t>
            </a:r>
            <a:endParaRPr lang="zh-CN" altLang="en-US" smtClean="0">
              <a:latin typeface="SimSun" pitchFamily="2" charset="-122"/>
            </a:endParaRPr>
          </a:p>
        </p:txBody>
      </p:sp>
      <p:sp>
        <p:nvSpPr>
          <p:cNvPr id="243756" name="Rectangle 44"/>
          <p:cNvSpPr>
            <a:spLocks noGrp="1" noChangeArrowheads="1"/>
          </p:cNvSpPr>
          <p:nvPr>
            <p:ph type="body" idx="4294967295"/>
          </p:nvPr>
        </p:nvSpPr>
        <p:spPr>
          <a:xfrm>
            <a:off x="0" y="838200"/>
            <a:ext cx="4267200" cy="5486400"/>
          </a:xfrm>
        </p:spPr>
        <p:txBody>
          <a:bodyPr/>
          <a:lstStyle/>
          <a:p>
            <a:pPr eaLnBrk="1" hangingPunct="1">
              <a:buFontTx/>
              <a:buNone/>
            </a:pPr>
            <a:r>
              <a:rPr lang="en-US" altLang="zh-CN" b="1" smtClean="0">
                <a:latin typeface="Times New Roman" pitchFamily="18" charset="0"/>
              </a:rPr>
              <a:t>8.</a:t>
            </a:r>
            <a:r>
              <a:rPr lang="zh-CN" altLang="en-US" b="1" smtClean="0">
                <a:latin typeface="Times New Roman" pitchFamily="18" charset="0"/>
              </a:rPr>
              <a:t>相对寻址</a:t>
            </a:r>
          </a:p>
          <a:p>
            <a:pPr eaLnBrk="1" hangingPunct="1">
              <a:buFontTx/>
              <a:buNone/>
            </a:pPr>
            <a:r>
              <a:rPr lang="zh-CN" altLang="en-US" b="1" smtClean="0">
                <a:latin typeface="Times New Roman" pitchFamily="18" charset="0"/>
              </a:rPr>
              <a:t>            相对寻址是基址寻址的一种变通，由程序计数器</a:t>
            </a:r>
            <a:r>
              <a:rPr lang="en-US" altLang="zh-CN" b="1" smtClean="0">
                <a:latin typeface="Times New Roman" pitchFamily="18" charset="0"/>
              </a:rPr>
              <a:t>PC</a:t>
            </a:r>
            <a:r>
              <a:rPr lang="zh-CN" altLang="en-US" b="1" smtClean="0">
                <a:latin typeface="Times New Roman" pitchFamily="18" charset="0"/>
              </a:rPr>
              <a:t>提供基准地址，即：</a:t>
            </a:r>
          </a:p>
          <a:p>
            <a:pPr eaLnBrk="1" hangingPunct="1">
              <a:buFontTx/>
              <a:buNone/>
            </a:pPr>
            <a:r>
              <a:rPr lang="zh-CN" altLang="en-US" b="1" smtClean="0">
                <a:latin typeface="Times New Roman" pitchFamily="18" charset="0"/>
              </a:rPr>
              <a:t>            </a:t>
            </a:r>
            <a:r>
              <a:rPr lang="en-US" altLang="zh-CN" b="1" smtClean="0">
                <a:solidFill>
                  <a:srgbClr val="FF0000"/>
                </a:solidFill>
                <a:latin typeface="Times New Roman" pitchFamily="18" charset="0"/>
              </a:rPr>
              <a:t>EA=(PC)+D</a:t>
            </a:r>
          </a:p>
          <a:p>
            <a:pPr eaLnBrk="1" hangingPunct="1">
              <a:buFontTx/>
              <a:buNone/>
            </a:pPr>
            <a:r>
              <a:rPr lang="en-US" altLang="zh-CN" b="1" smtClean="0">
                <a:latin typeface="Times New Roman" pitchFamily="18" charset="0"/>
              </a:rPr>
              <a:t>            </a:t>
            </a:r>
            <a:r>
              <a:rPr lang="zh-CN" altLang="en-US" b="1" smtClean="0">
                <a:latin typeface="Times New Roman" pitchFamily="18" charset="0"/>
              </a:rPr>
              <a:t>位移量指出的是操作数和现行指令之间的相对位置。</a:t>
            </a:r>
          </a:p>
        </p:txBody>
      </p:sp>
      <p:sp>
        <p:nvSpPr>
          <p:cNvPr id="243757" name="Line 45"/>
          <p:cNvSpPr>
            <a:spLocks noChangeShapeType="1"/>
          </p:cNvSpPr>
          <p:nvPr/>
        </p:nvSpPr>
        <p:spPr bwMode="auto">
          <a:xfrm>
            <a:off x="6096000" y="3048000"/>
            <a:ext cx="152400" cy="0"/>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43758" name="Text Box 46"/>
          <p:cNvSpPr txBox="1">
            <a:spLocks noChangeArrowheads="1"/>
          </p:cNvSpPr>
          <p:nvPr/>
        </p:nvSpPr>
        <p:spPr bwMode="auto">
          <a:xfrm>
            <a:off x="6172200" y="3284538"/>
            <a:ext cx="17843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FF0000"/>
                </a:solidFill>
                <a:latin typeface="Times New Roman" pitchFamily="18" charset="0"/>
              </a:rPr>
              <a:t>FED20020H</a:t>
            </a:r>
          </a:p>
        </p:txBody>
      </p:sp>
      <p:sp>
        <p:nvSpPr>
          <p:cNvPr id="243759" name="Rectangle 47"/>
          <p:cNvSpPr>
            <a:spLocks noChangeArrowheads="1"/>
          </p:cNvSpPr>
          <p:nvPr/>
        </p:nvSpPr>
        <p:spPr bwMode="auto">
          <a:xfrm>
            <a:off x="6705600" y="3657600"/>
            <a:ext cx="1524000" cy="304800"/>
          </a:xfrm>
          <a:prstGeom prst="rect">
            <a:avLst/>
          </a:prstGeom>
          <a:solidFill>
            <a:srgbClr val="FFFF00"/>
          </a:solidFill>
          <a:ln w="9525" cap="sq">
            <a:solidFill>
              <a:srgbClr val="7A48C4"/>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kumimoji="1" lang="zh-CN" altLang="en-US" sz="2400" b="1">
              <a:solidFill>
                <a:srgbClr val="08080C"/>
              </a:solidFill>
              <a:latin typeface="Times New Roman" pitchFamily="18" charset="0"/>
            </a:endParaRPr>
          </a:p>
        </p:txBody>
      </p:sp>
      <p:sp>
        <p:nvSpPr>
          <p:cNvPr id="243760" name="Text Box 48"/>
          <p:cNvSpPr txBox="1">
            <a:spLocks noChangeArrowheads="1"/>
          </p:cNvSpPr>
          <p:nvPr/>
        </p:nvSpPr>
        <p:spPr bwMode="auto">
          <a:xfrm>
            <a:off x="7010400" y="3581400"/>
            <a:ext cx="1219200" cy="3968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zh-CN" altLang="en-US" sz="2000" b="1">
                <a:solidFill>
                  <a:srgbClr val="FF0000"/>
                </a:solidFill>
                <a:latin typeface="Times New Roman" pitchFamily="18" charset="0"/>
              </a:rPr>
              <a:t>操作数</a:t>
            </a:r>
            <a:endParaRPr kumimoji="1" lang="zh-CN" altLang="en-US" sz="2000">
              <a:solidFill>
                <a:srgbClr val="08080C"/>
              </a:solidFill>
              <a:latin typeface="Times New Roman" pitchFamily="18" charset="0"/>
            </a:endParaRPr>
          </a:p>
        </p:txBody>
      </p:sp>
      <p:sp>
        <p:nvSpPr>
          <p:cNvPr id="243761" name="Rectangle 49"/>
          <p:cNvSpPr>
            <a:spLocks noChangeArrowheads="1"/>
          </p:cNvSpPr>
          <p:nvPr/>
        </p:nvSpPr>
        <p:spPr bwMode="auto">
          <a:xfrm>
            <a:off x="4876800" y="1752600"/>
            <a:ext cx="838200" cy="304800"/>
          </a:xfrm>
          <a:prstGeom prst="rect">
            <a:avLst/>
          </a:prstGeom>
          <a:solidFill>
            <a:srgbClr val="FFFF00"/>
          </a:solidFill>
          <a:ln w="9525" cap="sq">
            <a:solidFill>
              <a:srgbClr val="7A48C4"/>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kumimoji="1" lang="zh-CN" altLang="en-US" sz="2400" b="1">
              <a:solidFill>
                <a:srgbClr val="08080C"/>
              </a:solidFill>
              <a:latin typeface="Times New Roman" pitchFamily="18" charset="0"/>
            </a:endParaRPr>
          </a:p>
        </p:txBody>
      </p:sp>
      <p:sp>
        <p:nvSpPr>
          <p:cNvPr id="243762" name="Text Box 50"/>
          <p:cNvSpPr txBox="1">
            <a:spLocks noChangeArrowheads="1"/>
          </p:cNvSpPr>
          <p:nvPr/>
        </p:nvSpPr>
        <p:spPr bwMode="auto">
          <a:xfrm>
            <a:off x="5067300" y="1714500"/>
            <a:ext cx="914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FF0000"/>
                </a:solidFill>
                <a:latin typeface="Times New Roman" pitchFamily="18" charset="0"/>
              </a:rPr>
              <a:t>20</a:t>
            </a:r>
            <a:endParaRPr kumimoji="1" lang="en-US" altLang="zh-CN" sz="900" b="1">
              <a:solidFill>
                <a:srgbClr val="FF0000"/>
              </a:solidFill>
              <a:latin typeface="Times New Roman" pitchFamily="18" charset="0"/>
            </a:endParaRPr>
          </a:p>
        </p:txBody>
      </p:sp>
      <p:sp>
        <p:nvSpPr>
          <p:cNvPr id="243763" name="Line 51"/>
          <p:cNvSpPr>
            <a:spLocks noChangeShapeType="1"/>
          </p:cNvSpPr>
          <p:nvPr/>
        </p:nvSpPr>
        <p:spPr bwMode="auto">
          <a:xfrm>
            <a:off x="5334000" y="2057400"/>
            <a:ext cx="0" cy="838200"/>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43764" name="Line 52"/>
          <p:cNvSpPr>
            <a:spLocks noChangeShapeType="1"/>
          </p:cNvSpPr>
          <p:nvPr/>
        </p:nvSpPr>
        <p:spPr bwMode="auto">
          <a:xfrm>
            <a:off x="4953000" y="3276600"/>
            <a:ext cx="0" cy="533400"/>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43765" name="Line 53"/>
          <p:cNvSpPr>
            <a:spLocks noChangeShapeType="1"/>
          </p:cNvSpPr>
          <p:nvPr/>
        </p:nvSpPr>
        <p:spPr bwMode="auto">
          <a:xfrm>
            <a:off x="5334000" y="2895600"/>
            <a:ext cx="381000" cy="0"/>
          </a:xfrm>
          <a:prstGeom prst="line">
            <a:avLst/>
          </a:prstGeom>
          <a:noFill/>
          <a:ln w="38100">
            <a:solidFill>
              <a:srgbClr val="00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43766" name="Line 54"/>
          <p:cNvSpPr>
            <a:spLocks noChangeShapeType="1"/>
          </p:cNvSpPr>
          <p:nvPr/>
        </p:nvSpPr>
        <p:spPr bwMode="auto">
          <a:xfrm>
            <a:off x="4953000" y="3276600"/>
            <a:ext cx="762000" cy="0"/>
          </a:xfrm>
          <a:prstGeom prst="line">
            <a:avLst/>
          </a:prstGeom>
          <a:noFill/>
          <a:ln w="38100">
            <a:solidFill>
              <a:srgbClr val="00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43767" name="Line 55"/>
          <p:cNvSpPr>
            <a:spLocks noChangeShapeType="1"/>
          </p:cNvSpPr>
          <p:nvPr/>
        </p:nvSpPr>
        <p:spPr bwMode="auto">
          <a:xfrm>
            <a:off x="6248400" y="3810000"/>
            <a:ext cx="457200" cy="0"/>
          </a:xfrm>
          <a:prstGeom prst="line">
            <a:avLst/>
          </a:prstGeom>
          <a:noFill/>
          <a:ln w="38100">
            <a:solidFill>
              <a:srgbClr val="00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43768" name="Rectangle 56"/>
          <p:cNvSpPr>
            <a:spLocks noChangeArrowheads="1"/>
          </p:cNvSpPr>
          <p:nvPr/>
        </p:nvSpPr>
        <p:spPr bwMode="auto">
          <a:xfrm>
            <a:off x="4191000" y="3810000"/>
            <a:ext cx="1524000" cy="30480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kumimoji="1" lang="zh-CN" altLang="en-US" sz="2400" b="1">
              <a:solidFill>
                <a:srgbClr val="08080C"/>
              </a:solidFill>
              <a:latin typeface="Times New Roman" pitchFamily="18" charset="0"/>
            </a:endParaRPr>
          </a:p>
        </p:txBody>
      </p:sp>
      <p:sp>
        <p:nvSpPr>
          <p:cNvPr id="243769" name="Text Box 57"/>
          <p:cNvSpPr txBox="1">
            <a:spLocks noChangeArrowheads="1"/>
          </p:cNvSpPr>
          <p:nvPr/>
        </p:nvSpPr>
        <p:spPr bwMode="auto">
          <a:xfrm>
            <a:off x="4140200" y="3789363"/>
            <a:ext cx="1944688"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FF0000"/>
                </a:solidFill>
                <a:latin typeface="Times New Roman" pitchFamily="18" charset="0"/>
              </a:rPr>
              <a:t>FED20000H</a:t>
            </a:r>
          </a:p>
        </p:txBody>
      </p:sp>
      <p:sp>
        <p:nvSpPr>
          <p:cNvPr id="243770" name="Text Box 58"/>
          <p:cNvSpPr txBox="1">
            <a:spLocks noChangeArrowheads="1"/>
          </p:cNvSpPr>
          <p:nvPr/>
        </p:nvSpPr>
        <p:spPr bwMode="auto">
          <a:xfrm>
            <a:off x="4800600" y="4953000"/>
            <a:ext cx="39624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zh-CN" altLang="en-US" sz="3200" b="1">
                <a:solidFill>
                  <a:srgbClr val="800000"/>
                </a:solidFill>
                <a:latin typeface="Times New Roman" pitchFamily="18" charset="0"/>
              </a:rPr>
              <a:t>操作数</a:t>
            </a:r>
            <a:r>
              <a:rPr kumimoji="1" lang="en-US" altLang="zh-CN" sz="3200" b="1">
                <a:solidFill>
                  <a:srgbClr val="800000"/>
                </a:solidFill>
                <a:latin typeface="Times New Roman" pitchFamily="18" charset="0"/>
              </a:rPr>
              <a:t>S=((PC)+D)</a:t>
            </a:r>
          </a:p>
        </p:txBody>
      </p:sp>
      <p:sp>
        <p:nvSpPr>
          <p:cNvPr id="243771" name="Line 59"/>
          <p:cNvSpPr>
            <a:spLocks noChangeShapeType="1"/>
          </p:cNvSpPr>
          <p:nvPr/>
        </p:nvSpPr>
        <p:spPr bwMode="auto">
          <a:xfrm>
            <a:off x="6248400" y="3048000"/>
            <a:ext cx="0" cy="762000"/>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43772" name="Text Box 60"/>
          <p:cNvSpPr txBox="1">
            <a:spLocks noChangeArrowheads="1"/>
          </p:cNvSpPr>
          <p:nvPr/>
        </p:nvSpPr>
        <p:spPr bwMode="auto">
          <a:xfrm>
            <a:off x="6210300" y="2565400"/>
            <a:ext cx="1674813"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FF0000"/>
                </a:solidFill>
                <a:latin typeface="Times New Roman" pitchFamily="18" charset="0"/>
              </a:rPr>
              <a:t>FED20000H</a:t>
            </a:r>
          </a:p>
        </p:txBody>
      </p:sp>
      <p:sp>
        <p:nvSpPr>
          <p:cNvPr id="243773" name="Rectangle 61"/>
          <p:cNvSpPr>
            <a:spLocks noChangeArrowheads="1"/>
          </p:cNvSpPr>
          <p:nvPr/>
        </p:nvSpPr>
        <p:spPr bwMode="auto">
          <a:xfrm>
            <a:off x="4876800" y="1752600"/>
            <a:ext cx="838200" cy="304800"/>
          </a:xfrm>
          <a:prstGeom prst="rect">
            <a:avLst/>
          </a:prstGeom>
          <a:solidFill>
            <a:srgbClr val="FFFF00"/>
          </a:solidFill>
          <a:ln w="9525" cap="sq">
            <a:solidFill>
              <a:srgbClr val="7A48C4"/>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kumimoji="1" lang="zh-CN" altLang="en-US" sz="2400" b="1">
              <a:solidFill>
                <a:srgbClr val="08080C"/>
              </a:solidFill>
              <a:latin typeface="Times New Roman" pitchFamily="18" charset="0"/>
            </a:endParaRPr>
          </a:p>
        </p:txBody>
      </p:sp>
      <p:sp>
        <p:nvSpPr>
          <p:cNvPr id="243774" name="Text Box 62"/>
          <p:cNvSpPr txBox="1">
            <a:spLocks noChangeArrowheads="1"/>
          </p:cNvSpPr>
          <p:nvPr/>
        </p:nvSpPr>
        <p:spPr bwMode="auto">
          <a:xfrm>
            <a:off x="5086350" y="1714500"/>
            <a:ext cx="914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FF0000"/>
                </a:solidFill>
                <a:latin typeface="Times New Roman" pitchFamily="18" charset="0"/>
              </a:rPr>
              <a:t>-20</a:t>
            </a:r>
            <a:endParaRPr kumimoji="1" lang="en-US" altLang="zh-CN" sz="900" b="1">
              <a:solidFill>
                <a:srgbClr val="FF0000"/>
              </a:solidFill>
              <a:latin typeface="Times New Roman" pitchFamily="18" charset="0"/>
            </a:endParaRPr>
          </a:p>
        </p:txBody>
      </p:sp>
      <p:sp>
        <p:nvSpPr>
          <p:cNvPr id="243775" name="Line 63"/>
          <p:cNvSpPr>
            <a:spLocks noChangeShapeType="1"/>
          </p:cNvSpPr>
          <p:nvPr/>
        </p:nvSpPr>
        <p:spPr bwMode="auto">
          <a:xfrm>
            <a:off x="5334000" y="2057400"/>
            <a:ext cx="0" cy="838200"/>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43776" name="Line 64"/>
          <p:cNvSpPr>
            <a:spLocks noChangeShapeType="1"/>
          </p:cNvSpPr>
          <p:nvPr/>
        </p:nvSpPr>
        <p:spPr bwMode="auto">
          <a:xfrm>
            <a:off x="4953000" y="3276600"/>
            <a:ext cx="0" cy="533400"/>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43777" name="Line 65"/>
          <p:cNvSpPr>
            <a:spLocks noChangeShapeType="1"/>
          </p:cNvSpPr>
          <p:nvPr/>
        </p:nvSpPr>
        <p:spPr bwMode="auto">
          <a:xfrm>
            <a:off x="5334000" y="2895600"/>
            <a:ext cx="381000" cy="0"/>
          </a:xfrm>
          <a:prstGeom prst="line">
            <a:avLst/>
          </a:prstGeom>
          <a:noFill/>
          <a:ln w="38100">
            <a:solidFill>
              <a:srgbClr val="00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43778" name="Line 66"/>
          <p:cNvSpPr>
            <a:spLocks noChangeShapeType="1"/>
          </p:cNvSpPr>
          <p:nvPr/>
        </p:nvSpPr>
        <p:spPr bwMode="auto">
          <a:xfrm>
            <a:off x="4953000" y="3276600"/>
            <a:ext cx="762000" cy="0"/>
          </a:xfrm>
          <a:prstGeom prst="line">
            <a:avLst/>
          </a:prstGeom>
          <a:noFill/>
          <a:ln w="38100">
            <a:solidFill>
              <a:srgbClr val="00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43779" name="Line 67"/>
          <p:cNvSpPr>
            <a:spLocks noChangeShapeType="1"/>
          </p:cNvSpPr>
          <p:nvPr/>
        </p:nvSpPr>
        <p:spPr bwMode="auto">
          <a:xfrm>
            <a:off x="6096000" y="3048000"/>
            <a:ext cx="152400" cy="0"/>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43780" name="Line 68"/>
          <p:cNvSpPr>
            <a:spLocks noChangeShapeType="1"/>
          </p:cNvSpPr>
          <p:nvPr/>
        </p:nvSpPr>
        <p:spPr bwMode="auto">
          <a:xfrm>
            <a:off x="6248400" y="2266950"/>
            <a:ext cx="0" cy="762000"/>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43781" name="Line 69"/>
          <p:cNvSpPr>
            <a:spLocks noChangeShapeType="1"/>
          </p:cNvSpPr>
          <p:nvPr/>
        </p:nvSpPr>
        <p:spPr bwMode="auto">
          <a:xfrm>
            <a:off x="6267450" y="2286000"/>
            <a:ext cx="457200" cy="0"/>
          </a:xfrm>
          <a:prstGeom prst="line">
            <a:avLst/>
          </a:prstGeom>
          <a:noFill/>
          <a:ln w="38100">
            <a:solidFill>
              <a:srgbClr val="00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43782" name="Text Box 70"/>
          <p:cNvSpPr txBox="1">
            <a:spLocks noChangeArrowheads="1"/>
          </p:cNvSpPr>
          <p:nvPr/>
        </p:nvSpPr>
        <p:spPr bwMode="auto">
          <a:xfrm>
            <a:off x="6134100" y="1431925"/>
            <a:ext cx="16779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FF0000"/>
                </a:solidFill>
                <a:latin typeface="Times New Roman" pitchFamily="18" charset="0"/>
              </a:rPr>
              <a:t> FED1FFE0H</a:t>
            </a:r>
          </a:p>
        </p:txBody>
      </p:sp>
      <p:sp>
        <p:nvSpPr>
          <p:cNvPr id="243783" name="Rectangle 71"/>
          <p:cNvSpPr>
            <a:spLocks noChangeArrowheads="1"/>
          </p:cNvSpPr>
          <p:nvPr/>
        </p:nvSpPr>
        <p:spPr bwMode="auto">
          <a:xfrm>
            <a:off x="6705600" y="2133600"/>
            <a:ext cx="1524000" cy="304800"/>
          </a:xfrm>
          <a:prstGeom prst="rect">
            <a:avLst/>
          </a:prstGeom>
          <a:solidFill>
            <a:srgbClr val="FFFF00"/>
          </a:solidFill>
          <a:ln w="9525" cap="sq">
            <a:solidFill>
              <a:srgbClr val="7A48C4"/>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kumimoji="1" lang="zh-CN" altLang="en-US" sz="2400" b="1">
              <a:solidFill>
                <a:srgbClr val="08080C"/>
              </a:solidFill>
              <a:latin typeface="Times New Roman" pitchFamily="18" charset="0"/>
            </a:endParaRPr>
          </a:p>
        </p:txBody>
      </p:sp>
      <p:sp>
        <p:nvSpPr>
          <p:cNvPr id="243784" name="Text Box 72"/>
          <p:cNvSpPr txBox="1">
            <a:spLocks noChangeArrowheads="1"/>
          </p:cNvSpPr>
          <p:nvPr/>
        </p:nvSpPr>
        <p:spPr bwMode="auto">
          <a:xfrm>
            <a:off x="7010400" y="2057400"/>
            <a:ext cx="1219200" cy="3968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zh-CN" altLang="en-US" sz="2000" b="1">
                <a:solidFill>
                  <a:srgbClr val="FF0000"/>
                </a:solidFill>
                <a:latin typeface="Times New Roman" pitchFamily="18" charset="0"/>
              </a:rPr>
              <a:t>操作数</a:t>
            </a:r>
            <a:endParaRPr kumimoji="1" lang="zh-CN" altLang="en-US" sz="2000">
              <a:solidFill>
                <a:srgbClr val="08080C"/>
              </a:solidFill>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375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4375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4375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43756">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24371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43761"/>
                                        </p:tgtEl>
                                        <p:attrNameLst>
                                          <p:attrName>style.visibility</p:attrName>
                                        </p:attrNameLst>
                                      </p:cBhvr>
                                      <p:to>
                                        <p:strVal val="visible"/>
                                      </p:to>
                                    </p:set>
                                  </p:childTnLst>
                                </p:cTn>
                              </p:par>
                            </p:childTnLst>
                          </p:cTn>
                        </p:par>
                        <p:par>
                          <p:cTn id="27" fill="hold" nodeType="afterGroup">
                            <p:stCondLst>
                              <p:cond delay="500"/>
                            </p:stCondLst>
                            <p:childTnLst>
                              <p:par>
                                <p:cTn id="28" presetID="1" presetClass="entr" presetSubtype="0" fill="hold" grpId="0" nodeType="afterEffect">
                                  <p:stCondLst>
                                    <p:cond delay="0"/>
                                  </p:stCondLst>
                                  <p:childTnLst>
                                    <p:set>
                                      <p:cBhvr>
                                        <p:cTn id="29" dur="1" fill="hold">
                                          <p:stCondLst>
                                            <p:cond delay="499"/>
                                          </p:stCondLst>
                                        </p:cTn>
                                        <p:tgtEl>
                                          <p:spTgt spid="243762"/>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499"/>
                                          </p:stCondLst>
                                        </p:cTn>
                                        <p:tgtEl>
                                          <p:spTgt spid="243768"/>
                                        </p:tgtEl>
                                        <p:attrNameLst>
                                          <p:attrName>style.visibility</p:attrName>
                                        </p:attrNameLst>
                                      </p:cBhvr>
                                      <p:to>
                                        <p:strVal val="visible"/>
                                      </p:to>
                                    </p:set>
                                  </p:childTnLst>
                                </p:cTn>
                              </p:par>
                            </p:childTnLst>
                          </p:cTn>
                        </p:par>
                        <p:par>
                          <p:cTn id="34" fill="hold" nodeType="afterGroup">
                            <p:stCondLst>
                              <p:cond delay="500"/>
                            </p:stCondLst>
                            <p:childTnLst>
                              <p:par>
                                <p:cTn id="35" presetID="1" presetClass="entr" presetSubtype="0" fill="hold" grpId="0" nodeType="afterEffect">
                                  <p:stCondLst>
                                    <p:cond delay="0"/>
                                  </p:stCondLst>
                                  <p:childTnLst>
                                    <p:set>
                                      <p:cBhvr>
                                        <p:cTn id="36" dur="1" fill="hold">
                                          <p:stCondLst>
                                            <p:cond delay="499"/>
                                          </p:stCondLst>
                                        </p:cTn>
                                        <p:tgtEl>
                                          <p:spTgt spid="243769"/>
                                        </p:tgtEl>
                                        <p:attrNameLst>
                                          <p:attrName>style.visibility</p:attrName>
                                        </p:attrNameLst>
                                      </p:cBhvr>
                                      <p:to>
                                        <p:strVal val="visible"/>
                                      </p:to>
                                    </p:set>
                                  </p:childTnLst>
                                </p:cTn>
                              </p:par>
                            </p:childTnLst>
                          </p:cTn>
                        </p:par>
                        <p:par>
                          <p:cTn id="37" fill="hold" nodeType="afterGroup">
                            <p:stCondLst>
                              <p:cond delay="1000"/>
                            </p:stCondLst>
                            <p:childTnLst>
                              <p:par>
                                <p:cTn id="38" presetID="1" presetClass="entr" presetSubtype="0" fill="hold" grpId="0" nodeType="afterEffect">
                                  <p:stCondLst>
                                    <p:cond delay="0"/>
                                  </p:stCondLst>
                                  <p:childTnLst>
                                    <p:set>
                                      <p:cBhvr>
                                        <p:cTn id="39" dur="1" fill="hold">
                                          <p:stCondLst>
                                            <p:cond delay="499"/>
                                          </p:stCondLst>
                                        </p:cTn>
                                        <p:tgtEl>
                                          <p:spTgt spid="243772"/>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243763"/>
                                        </p:tgtEl>
                                        <p:attrNameLst>
                                          <p:attrName>style.visibility</p:attrName>
                                        </p:attrNameLst>
                                      </p:cBhvr>
                                      <p:to>
                                        <p:strVal val="visible"/>
                                      </p:to>
                                    </p:set>
                                    <p:animEffect transition="in" filter="wipe(up)">
                                      <p:cBhvr>
                                        <p:cTn id="44" dur="500"/>
                                        <p:tgtEl>
                                          <p:spTgt spid="243763"/>
                                        </p:tgtEl>
                                      </p:cBhvr>
                                    </p:animEffect>
                                  </p:childTnLst>
                                </p:cTn>
                              </p:par>
                            </p:childTnLst>
                          </p:cTn>
                        </p:par>
                        <p:par>
                          <p:cTn id="45" fill="hold" nodeType="afterGroup">
                            <p:stCondLst>
                              <p:cond delay="500"/>
                            </p:stCondLst>
                            <p:childTnLst>
                              <p:par>
                                <p:cTn id="46" presetID="22" presetClass="entr" presetSubtype="4" fill="hold" grpId="0" nodeType="afterEffect">
                                  <p:stCondLst>
                                    <p:cond delay="0"/>
                                  </p:stCondLst>
                                  <p:childTnLst>
                                    <p:set>
                                      <p:cBhvr>
                                        <p:cTn id="47" dur="1" fill="hold">
                                          <p:stCondLst>
                                            <p:cond delay="0"/>
                                          </p:stCondLst>
                                        </p:cTn>
                                        <p:tgtEl>
                                          <p:spTgt spid="243764"/>
                                        </p:tgtEl>
                                        <p:attrNameLst>
                                          <p:attrName>style.visibility</p:attrName>
                                        </p:attrNameLst>
                                      </p:cBhvr>
                                      <p:to>
                                        <p:strVal val="visible"/>
                                      </p:to>
                                    </p:set>
                                    <p:animEffect transition="in" filter="wipe(down)">
                                      <p:cBhvr>
                                        <p:cTn id="48" dur="500"/>
                                        <p:tgtEl>
                                          <p:spTgt spid="243764"/>
                                        </p:tgtEl>
                                      </p:cBhvr>
                                    </p:animEffect>
                                  </p:childTnLst>
                                </p:cTn>
                              </p:par>
                            </p:childTnLst>
                          </p:cTn>
                        </p:par>
                        <p:par>
                          <p:cTn id="49" fill="hold" nodeType="afterGroup">
                            <p:stCondLst>
                              <p:cond delay="1000"/>
                            </p:stCondLst>
                            <p:childTnLst>
                              <p:par>
                                <p:cTn id="50" presetID="22" presetClass="entr" presetSubtype="8" fill="hold" grpId="0" nodeType="afterEffect">
                                  <p:stCondLst>
                                    <p:cond delay="0"/>
                                  </p:stCondLst>
                                  <p:childTnLst>
                                    <p:set>
                                      <p:cBhvr>
                                        <p:cTn id="51" dur="1" fill="hold">
                                          <p:stCondLst>
                                            <p:cond delay="0"/>
                                          </p:stCondLst>
                                        </p:cTn>
                                        <p:tgtEl>
                                          <p:spTgt spid="243765"/>
                                        </p:tgtEl>
                                        <p:attrNameLst>
                                          <p:attrName>style.visibility</p:attrName>
                                        </p:attrNameLst>
                                      </p:cBhvr>
                                      <p:to>
                                        <p:strVal val="visible"/>
                                      </p:to>
                                    </p:set>
                                    <p:animEffect transition="in" filter="wipe(left)">
                                      <p:cBhvr>
                                        <p:cTn id="52" dur="500"/>
                                        <p:tgtEl>
                                          <p:spTgt spid="243765"/>
                                        </p:tgtEl>
                                      </p:cBhvr>
                                    </p:animEffect>
                                  </p:childTnLst>
                                </p:cTn>
                              </p:par>
                            </p:childTnLst>
                          </p:cTn>
                        </p:par>
                        <p:par>
                          <p:cTn id="53" fill="hold" nodeType="afterGroup">
                            <p:stCondLst>
                              <p:cond delay="1500"/>
                            </p:stCondLst>
                            <p:childTnLst>
                              <p:par>
                                <p:cTn id="54" presetID="22" presetClass="entr" presetSubtype="8" fill="hold" grpId="0" nodeType="afterEffect">
                                  <p:stCondLst>
                                    <p:cond delay="0"/>
                                  </p:stCondLst>
                                  <p:childTnLst>
                                    <p:set>
                                      <p:cBhvr>
                                        <p:cTn id="55" dur="1" fill="hold">
                                          <p:stCondLst>
                                            <p:cond delay="0"/>
                                          </p:stCondLst>
                                        </p:cTn>
                                        <p:tgtEl>
                                          <p:spTgt spid="243766"/>
                                        </p:tgtEl>
                                        <p:attrNameLst>
                                          <p:attrName>style.visibility</p:attrName>
                                        </p:attrNameLst>
                                      </p:cBhvr>
                                      <p:to>
                                        <p:strVal val="visible"/>
                                      </p:to>
                                    </p:set>
                                    <p:animEffect transition="in" filter="wipe(left)">
                                      <p:cBhvr>
                                        <p:cTn id="56" dur="500"/>
                                        <p:tgtEl>
                                          <p:spTgt spid="243766"/>
                                        </p:tgtEl>
                                      </p:cBhvr>
                                    </p:animEffect>
                                  </p:childTnLst>
                                </p:cTn>
                              </p:par>
                            </p:childTnLst>
                          </p:cTn>
                        </p:par>
                        <p:par>
                          <p:cTn id="57" fill="hold" nodeType="afterGroup">
                            <p:stCondLst>
                              <p:cond delay="2000"/>
                            </p:stCondLst>
                            <p:childTnLst>
                              <p:par>
                                <p:cTn id="58" presetID="22" presetClass="entr" presetSubtype="8" fill="hold" grpId="0" nodeType="afterEffect">
                                  <p:stCondLst>
                                    <p:cond delay="0"/>
                                  </p:stCondLst>
                                  <p:childTnLst>
                                    <p:set>
                                      <p:cBhvr>
                                        <p:cTn id="59" dur="1" fill="hold">
                                          <p:stCondLst>
                                            <p:cond delay="0"/>
                                          </p:stCondLst>
                                        </p:cTn>
                                        <p:tgtEl>
                                          <p:spTgt spid="243757"/>
                                        </p:tgtEl>
                                        <p:attrNameLst>
                                          <p:attrName>style.visibility</p:attrName>
                                        </p:attrNameLst>
                                      </p:cBhvr>
                                      <p:to>
                                        <p:strVal val="visible"/>
                                      </p:to>
                                    </p:set>
                                    <p:animEffect transition="in" filter="wipe(left)">
                                      <p:cBhvr>
                                        <p:cTn id="60" dur="500"/>
                                        <p:tgtEl>
                                          <p:spTgt spid="243757"/>
                                        </p:tgtEl>
                                      </p:cBhvr>
                                    </p:animEffect>
                                  </p:childTnLst>
                                </p:cTn>
                              </p:par>
                            </p:childTnLst>
                          </p:cTn>
                        </p:par>
                        <p:par>
                          <p:cTn id="61" fill="hold" nodeType="afterGroup">
                            <p:stCondLst>
                              <p:cond delay="2500"/>
                            </p:stCondLst>
                            <p:childTnLst>
                              <p:par>
                                <p:cTn id="62" presetID="22" presetClass="entr" presetSubtype="8" fill="hold" grpId="0" nodeType="afterEffect">
                                  <p:stCondLst>
                                    <p:cond delay="0"/>
                                  </p:stCondLst>
                                  <p:childTnLst>
                                    <p:set>
                                      <p:cBhvr>
                                        <p:cTn id="63" dur="1" fill="hold">
                                          <p:stCondLst>
                                            <p:cond delay="0"/>
                                          </p:stCondLst>
                                        </p:cTn>
                                        <p:tgtEl>
                                          <p:spTgt spid="243779"/>
                                        </p:tgtEl>
                                        <p:attrNameLst>
                                          <p:attrName>style.visibility</p:attrName>
                                        </p:attrNameLst>
                                      </p:cBhvr>
                                      <p:to>
                                        <p:strVal val="visible"/>
                                      </p:to>
                                    </p:set>
                                    <p:animEffect transition="in" filter="wipe(left)">
                                      <p:cBhvr>
                                        <p:cTn id="64" dur="500"/>
                                        <p:tgtEl>
                                          <p:spTgt spid="243779"/>
                                        </p:tgtEl>
                                      </p:cBhvr>
                                    </p:animEffect>
                                  </p:childTnLst>
                                </p:cTn>
                              </p:par>
                            </p:childTnLst>
                          </p:cTn>
                        </p:par>
                        <p:par>
                          <p:cTn id="65" fill="hold" nodeType="afterGroup">
                            <p:stCondLst>
                              <p:cond delay="3000"/>
                            </p:stCondLst>
                            <p:childTnLst>
                              <p:par>
                                <p:cTn id="66" presetID="22" presetClass="entr" presetSubtype="1" fill="hold" grpId="0" nodeType="afterEffect">
                                  <p:stCondLst>
                                    <p:cond delay="0"/>
                                  </p:stCondLst>
                                  <p:childTnLst>
                                    <p:set>
                                      <p:cBhvr>
                                        <p:cTn id="67" dur="1" fill="hold">
                                          <p:stCondLst>
                                            <p:cond delay="0"/>
                                          </p:stCondLst>
                                        </p:cTn>
                                        <p:tgtEl>
                                          <p:spTgt spid="243771"/>
                                        </p:tgtEl>
                                        <p:attrNameLst>
                                          <p:attrName>style.visibility</p:attrName>
                                        </p:attrNameLst>
                                      </p:cBhvr>
                                      <p:to>
                                        <p:strVal val="visible"/>
                                      </p:to>
                                    </p:set>
                                    <p:animEffect transition="in" filter="wipe(up)">
                                      <p:cBhvr>
                                        <p:cTn id="68" dur="500"/>
                                        <p:tgtEl>
                                          <p:spTgt spid="243771"/>
                                        </p:tgtEl>
                                      </p:cBhvr>
                                    </p:animEffect>
                                  </p:childTnLst>
                                </p:cTn>
                              </p:par>
                            </p:childTnLst>
                          </p:cTn>
                        </p:par>
                        <p:par>
                          <p:cTn id="69" fill="hold" nodeType="afterGroup">
                            <p:stCondLst>
                              <p:cond delay="3500"/>
                            </p:stCondLst>
                            <p:childTnLst>
                              <p:par>
                                <p:cTn id="70" presetID="22" presetClass="entr" presetSubtype="8" fill="hold" grpId="0" nodeType="afterEffect">
                                  <p:stCondLst>
                                    <p:cond delay="0"/>
                                  </p:stCondLst>
                                  <p:childTnLst>
                                    <p:set>
                                      <p:cBhvr>
                                        <p:cTn id="71" dur="1" fill="hold">
                                          <p:stCondLst>
                                            <p:cond delay="0"/>
                                          </p:stCondLst>
                                        </p:cTn>
                                        <p:tgtEl>
                                          <p:spTgt spid="243767"/>
                                        </p:tgtEl>
                                        <p:attrNameLst>
                                          <p:attrName>style.visibility</p:attrName>
                                        </p:attrNameLst>
                                      </p:cBhvr>
                                      <p:to>
                                        <p:strVal val="visible"/>
                                      </p:to>
                                    </p:set>
                                    <p:animEffect transition="in" filter="wipe(left)">
                                      <p:cBhvr>
                                        <p:cTn id="72" dur="500"/>
                                        <p:tgtEl>
                                          <p:spTgt spid="243767"/>
                                        </p:tgtEl>
                                      </p:cBhvr>
                                    </p:animEffect>
                                  </p:childTnLst>
                                </p:cTn>
                              </p:par>
                            </p:childTnLst>
                          </p:cTn>
                        </p:par>
                        <p:par>
                          <p:cTn id="73" fill="hold" nodeType="afterGroup">
                            <p:stCondLst>
                              <p:cond delay="4000"/>
                            </p:stCondLst>
                            <p:childTnLst>
                              <p:par>
                                <p:cTn id="74" presetID="1" presetClass="entr" presetSubtype="0" fill="hold" grpId="0" nodeType="afterEffect">
                                  <p:stCondLst>
                                    <p:cond delay="1000"/>
                                  </p:stCondLst>
                                  <p:childTnLst>
                                    <p:set>
                                      <p:cBhvr>
                                        <p:cTn id="75" dur="1" fill="hold">
                                          <p:stCondLst>
                                            <p:cond delay="499"/>
                                          </p:stCondLst>
                                        </p:cTn>
                                        <p:tgtEl>
                                          <p:spTgt spid="243758"/>
                                        </p:tgtEl>
                                        <p:attrNameLst>
                                          <p:attrName>style.visibility</p:attrName>
                                        </p:attrNameLst>
                                      </p:cBhvr>
                                      <p:to>
                                        <p:strVal val="visible"/>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1" presetClass="entr" presetSubtype="0" fill="hold" grpId="0" nodeType="clickEffect">
                                  <p:stCondLst>
                                    <p:cond delay="0"/>
                                  </p:stCondLst>
                                  <p:childTnLst>
                                    <p:set>
                                      <p:cBhvr>
                                        <p:cTn id="79" dur="1" fill="hold">
                                          <p:stCondLst>
                                            <p:cond delay="499"/>
                                          </p:stCondLst>
                                        </p:cTn>
                                        <p:tgtEl>
                                          <p:spTgt spid="243759"/>
                                        </p:tgtEl>
                                        <p:attrNameLst>
                                          <p:attrName>style.visibility</p:attrName>
                                        </p:attrNameLst>
                                      </p:cBhvr>
                                      <p:to>
                                        <p:strVal val="visible"/>
                                      </p:to>
                                    </p:set>
                                  </p:childTnLst>
                                </p:cTn>
                              </p:par>
                            </p:childTnLst>
                          </p:cTn>
                        </p:par>
                        <p:par>
                          <p:cTn id="80" fill="hold" nodeType="afterGroup">
                            <p:stCondLst>
                              <p:cond delay="500"/>
                            </p:stCondLst>
                            <p:childTnLst>
                              <p:par>
                                <p:cTn id="81" presetID="1" presetClass="entr" presetSubtype="0" fill="hold" grpId="0" nodeType="afterEffect">
                                  <p:stCondLst>
                                    <p:cond delay="0"/>
                                  </p:stCondLst>
                                  <p:childTnLst>
                                    <p:set>
                                      <p:cBhvr>
                                        <p:cTn id="82" dur="1" fill="hold">
                                          <p:stCondLst>
                                            <p:cond delay="499"/>
                                          </p:stCondLst>
                                        </p:cTn>
                                        <p:tgtEl>
                                          <p:spTgt spid="243760"/>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499"/>
                                          </p:stCondLst>
                                        </p:cTn>
                                        <p:tgtEl>
                                          <p:spTgt spid="243773"/>
                                        </p:tgtEl>
                                        <p:attrNameLst>
                                          <p:attrName>style.visibility</p:attrName>
                                        </p:attrNameLst>
                                      </p:cBhvr>
                                      <p:to>
                                        <p:strVal val="visible"/>
                                      </p:to>
                                    </p:set>
                                  </p:childTnLst>
                                </p:cTn>
                              </p:par>
                            </p:childTnLst>
                          </p:cTn>
                        </p:par>
                        <p:par>
                          <p:cTn id="87" fill="hold" nodeType="afterGroup">
                            <p:stCondLst>
                              <p:cond delay="500"/>
                            </p:stCondLst>
                            <p:childTnLst>
                              <p:par>
                                <p:cTn id="88" presetID="1" presetClass="entr" presetSubtype="0" fill="hold" grpId="0" nodeType="afterEffect">
                                  <p:stCondLst>
                                    <p:cond delay="0"/>
                                  </p:stCondLst>
                                  <p:childTnLst>
                                    <p:set>
                                      <p:cBhvr>
                                        <p:cTn id="89" dur="1" fill="hold">
                                          <p:stCondLst>
                                            <p:cond delay="499"/>
                                          </p:stCondLst>
                                        </p:cTn>
                                        <p:tgtEl>
                                          <p:spTgt spid="243774"/>
                                        </p:tgtEl>
                                        <p:attrNameLst>
                                          <p:attrName>style.visibility</p:attrName>
                                        </p:attrNameLst>
                                      </p:cBhvr>
                                      <p:to>
                                        <p:strVal val="visible"/>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22" presetClass="entr" presetSubtype="1" fill="hold" grpId="0" nodeType="clickEffect">
                                  <p:stCondLst>
                                    <p:cond delay="0"/>
                                  </p:stCondLst>
                                  <p:childTnLst>
                                    <p:set>
                                      <p:cBhvr>
                                        <p:cTn id="93" dur="1" fill="hold">
                                          <p:stCondLst>
                                            <p:cond delay="0"/>
                                          </p:stCondLst>
                                        </p:cTn>
                                        <p:tgtEl>
                                          <p:spTgt spid="243775"/>
                                        </p:tgtEl>
                                        <p:attrNameLst>
                                          <p:attrName>style.visibility</p:attrName>
                                        </p:attrNameLst>
                                      </p:cBhvr>
                                      <p:to>
                                        <p:strVal val="visible"/>
                                      </p:to>
                                    </p:set>
                                    <p:animEffect transition="in" filter="wipe(up)">
                                      <p:cBhvr>
                                        <p:cTn id="94" dur="500"/>
                                        <p:tgtEl>
                                          <p:spTgt spid="243775"/>
                                        </p:tgtEl>
                                      </p:cBhvr>
                                    </p:animEffect>
                                  </p:childTnLst>
                                </p:cTn>
                              </p:par>
                            </p:childTnLst>
                          </p:cTn>
                        </p:par>
                        <p:par>
                          <p:cTn id="95" fill="hold" nodeType="afterGroup">
                            <p:stCondLst>
                              <p:cond delay="500"/>
                            </p:stCondLst>
                            <p:childTnLst>
                              <p:par>
                                <p:cTn id="96" presetID="22" presetClass="entr" presetSubtype="4" fill="hold" grpId="0" nodeType="afterEffect">
                                  <p:stCondLst>
                                    <p:cond delay="0"/>
                                  </p:stCondLst>
                                  <p:childTnLst>
                                    <p:set>
                                      <p:cBhvr>
                                        <p:cTn id="97" dur="1" fill="hold">
                                          <p:stCondLst>
                                            <p:cond delay="0"/>
                                          </p:stCondLst>
                                        </p:cTn>
                                        <p:tgtEl>
                                          <p:spTgt spid="243776"/>
                                        </p:tgtEl>
                                        <p:attrNameLst>
                                          <p:attrName>style.visibility</p:attrName>
                                        </p:attrNameLst>
                                      </p:cBhvr>
                                      <p:to>
                                        <p:strVal val="visible"/>
                                      </p:to>
                                    </p:set>
                                    <p:animEffect transition="in" filter="wipe(down)">
                                      <p:cBhvr>
                                        <p:cTn id="98" dur="500"/>
                                        <p:tgtEl>
                                          <p:spTgt spid="243776"/>
                                        </p:tgtEl>
                                      </p:cBhvr>
                                    </p:animEffect>
                                  </p:childTnLst>
                                </p:cTn>
                              </p:par>
                            </p:childTnLst>
                          </p:cTn>
                        </p:par>
                        <p:par>
                          <p:cTn id="99" fill="hold" nodeType="afterGroup">
                            <p:stCondLst>
                              <p:cond delay="1000"/>
                            </p:stCondLst>
                            <p:childTnLst>
                              <p:par>
                                <p:cTn id="100" presetID="22" presetClass="entr" presetSubtype="8" fill="hold" grpId="0" nodeType="afterEffect">
                                  <p:stCondLst>
                                    <p:cond delay="0"/>
                                  </p:stCondLst>
                                  <p:childTnLst>
                                    <p:set>
                                      <p:cBhvr>
                                        <p:cTn id="101" dur="1" fill="hold">
                                          <p:stCondLst>
                                            <p:cond delay="0"/>
                                          </p:stCondLst>
                                        </p:cTn>
                                        <p:tgtEl>
                                          <p:spTgt spid="243777"/>
                                        </p:tgtEl>
                                        <p:attrNameLst>
                                          <p:attrName>style.visibility</p:attrName>
                                        </p:attrNameLst>
                                      </p:cBhvr>
                                      <p:to>
                                        <p:strVal val="visible"/>
                                      </p:to>
                                    </p:set>
                                    <p:animEffect transition="in" filter="wipe(left)">
                                      <p:cBhvr>
                                        <p:cTn id="102" dur="500"/>
                                        <p:tgtEl>
                                          <p:spTgt spid="243777"/>
                                        </p:tgtEl>
                                      </p:cBhvr>
                                    </p:animEffect>
                                  </p:childTnLst>
                                </p:cTn>
                              </p:par>
                            </p:childTnLst>
                          </p:cTn>
                        </p:par>
                        <p:par>
                          <p:cTn id="103" fill="hold" nodeType="afterGroup">
                            <p:stCondLst>
                              <p:cond delay="1500"/>
                            </p:stCondLst>
                            <p:childTnLst>
                              <p:par>
                                <p:cTn id="104" presetID="22" presetClass="entr" presetSubtype="8" fill="hold" grpId="0" nodeType="afterEffect">
                                  <p:stCondLst>
                                    <p:cond delay="0"/>
                                  </p:stCondLst>
                                  <p:childTnLst>
                                    <p:set>
                                      <p:cBhvr>
                                        <p:cTn id="105" dur="1" fill="hold">
                                          <p:stCondLst>
                                            <p:cond delay="0"/>
                                          </p:stCondLst>
                                        </p:cTn>
                                        <p:tgtEl>
                                          <p:spTgt spid="243778"/>
                                        </p:tgtEl>
                                        <p:attrNameLst>
                                          <p:attrName>style.visibility</p:attrName>
                                        </p:attrNameLst>
                                      </p:cBhvr>
                                      <p:to>
                                        <p:strVal val="visible"/>
                                      </p:to>
                                    </p:set>
                                    <p:animEffect transition="in" filter="wipe(left)">
                                      <p:cBhvr>
                                        <p:cTn id="106" dur="500"/>
                                        <p:tgtEl>
                                          <p:spTgt spid="243778"/>
                                        </p:tgtEl>
                                      </p:cBhvr>
                                    </p:animEffect>
                                  </p:childTnLst>
                                </p:cTn>
                              </p:par>
                            </p:childTnLst>
                          </p:cTn>
                        </p:par>
                        <p:par>
                          <p:cTn id="107" fill="hold" nodeType="afterGroup">
                            <p:stCondLst>
                              <p:cond delay="2000"/>
                            </p:stCondLst>
                            <p:childTnLst>
                              <p:par>
                                <p:cTn id="108" presetID="22" presetClass="entr" presetSubtype="4" fill="hold" grpId="0" nodeType="afterEffect">
                                  <p:stCondLst>
                                    <p:cond delay="0"/>
                                  </p:stCondLst>
                                  <p:childTnLst>
                                    <p:set>
                                      <p:cBhvr>
                                        <p:cTn id="109" dur="1" fill="hold">
                                          <p:stCondLst>
                                            <p:cond delay="0"/>
                                          </p:stCondLst>
                                        </p:cTn>
                                        <p:tgtEl>
                                          <p:spTgt spid="243780"/>
                                        </p:tgtEl>
                                        <p:attrNameLst>
                                          <p:attrName>style.visibility</p:attrName>
                                        </p:attrNameLst>
                                      </p:cBhvr>
                                      <p:to>
                                        <p:strVal val="visible"/>
                                      </p:to>
                                    </p:set>
                                    <p:animEffect transition="in" filter="wipe(down)">
                                      <p:cBhvr>
                                        <p:cTn id="110" dur="500"/>
                                        <p:tgtEl>
                                          <p:spTgt spid="243780"/>
                                        </p:tgtEl>
                                      </p:cBhvr>
                                    </p:animEffect>
                                  </p:childTnLst>
                                </p:cTn>
                              </p:par>
                            </p:childTnLst>
                          </p:cTn>
                        </p:par>
                        <p:par>
                          <p:cTn id="111" fill="hold" nodeType="afterGroup">
                            <p:stCondLst>
                              <p:cond delay="2500"/>
                            </p:stCondLst>
                            <p:childTnLst>
                              <p:par>
                                <p:cTn id="112" presetID="22" presetClass="entr" presetSubtype="8" fill="hold" grpId="0" nodeType="afterEffect">
                                  <p:stCondLst>
                                    <p:cond delay="0"/>
                                  </p:stCondLst>
                                  <p:childTnLst>
                                    <p:set>
                                      <p:cBhvr>
                                        <p:cTn id="113" dur="1" fill="hold">
                                          <p:stCondLst>
                                            <p:cond delay="0"/>
                                          </p:stCondLst>
                                        </p:cTn>
                                        <p:tgtEl>
                                          <p:spTgt spid="243781"/>
                                        </p:tgtEl>
                                        <p:attrNameLst>
                                          <p:attrName>style.visibility</p:attrName>
                                        </p:attrNameLst>
                                      </p:cBhvr>
                                      <p:to>
                                        <p:strVal val="visible"/>
                                      </p:to>
                                    </p:set>
                                    <p:animEffect transition="in" filter="wipe(left)">
                                      <p:cBhvr>
                                        <p:cTn id="114" dur="500"/>
                                        <p:tgtEl>
                                          <p:spTgt spid="243781"/>
                                        </p:tgtEl>
                                      </p:cBhvr>
                                    </p:animEffect>
                                  </p:childTnLst>
                                </p:cTn>
                              </p:par>
                            </p:childTnLst>
                          </p:cTn>
                        </p:par>
                        <p:par>
                          <p:cTn id="115" fill="hold" nodeType="afterGroup">
                            <p:stCondLst>
                              <p:cond delay="3000"/>
                            </p:stCondLst>
                            <p:childTnLst>
                              <p:par>
                                <p:cTn id="116" presetID="1" presetClass="entr" presetSubtype="0" fill="hold" grpId="0" nodeType="afterEffect">
                                  <p:stCondLst>
                                    <p:cond delay="1000"/>
                                  </p:stCondLst>
                                  <p:childTnLst>
                                    <p:set>
                                      <p:cBhvr>
                                        <p:cTn id="117" dur="1" fill="hold">
                                          <p:stCondLst>
                                            <p:cond delay="499"/>
                                          </p:stCondLst>
                                        </p:cTn>
                                        <p:tgtEl>
                                          <p:spTgt spid="243782"/>
                                        </p:tgtEl>
                                        <p:attrNameLst>
                                          <p:attrName>style.visibility</p:attrName>
                                        </p:attrNameLst>
                                      </p:cBhvr>
                                      <p:to>
                                        <p:strVal val="visible"/>
                                      </p:to>
                                    </p:se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1" presetClass="entr" presetSubtype="0" fill="hold" grpId="0" nodeType="clickEffect">
                                  <p:stCondLst>
                                    <p:cond delay="0"/>
                                  </p:stCondLst>
                                  <p:childTnLst>
                                    <p:set>
                                      <p:cBhvr>
                                        <p:cTn id="121" dur="1" fill="hold">
                                          <p:stCondLst>
                                            <p:cond delay="499"/>
                                          </p:stCondLst>
                                        </p:cTn>
                                        <p:tgtEl>
                                          <p:spTgt spid="243783"/>
                                        </p:tgtEl>
                                        <p:attrNameLst>
                                          <p:attrName>style.visibility</p:attrName>
                                        </p:attrNameLst>
                                      </p:cBhvr>
                                      <p:to>
                                        <p:strVal val="visible"/>
                                      </p:to>
                                    </p:set>
                                  </p:childTnLst>
                                </p:cTn>
                              </p:par>
                            </p:childTnLst>
                          </p:cTn>
                        </p:par>
                        <p:par>
                          <p:cTn id="122" fill="hold" nodeType="afterGroup">
                            <p:stCondLst>
                              <p:cond delay="500"/>
                            </p:stCondLst>
                            <p:childTnLst>
                              <p:par>
                                <p:cTn id="123" presetID="1" presetClass="entr" presetSubtype="0" fill="hold" grpId="0" nodeType="afterEffect">
                                  <p:stCondLst>
                                    <p:cond delay="0"/>
                                  </p:stCondLst>
                                  <p:childTnLst>
                                    <p:set>
                                      <p:cBhvr>
                                        <p:cTn id="124" dur="1" fill="hold">
                                          <p:stCondLst>
                                            <p:cond delay="499"/>
                                          </p:stCondLst>
                                        </p:cTn>
                                        <p:tgtEl>
                                          <p:spTgt spid="243784"/>
                                        </p:tgtEl>
                                        <p:attrNameLst>
                                          <p:attrName>style.visibility</p:attrName>
                                        </p:attrNameLst>
                                      </p:cBhvr>
                                      <p:to>
                                        <p:strVal val="visible"/>
                                      </p:to>
                                    </p:se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1" presetClass="entr" presetSubtype="0" fill="hold" grpId="0" nodeType="clickEffect">
                                  <p:stCondLst>
                                    <p:cond delay="0"/>
                                  </p:stCondLst>
                                  <p:childTnLst>
                                    <p:set>
                                      <p:cBhvr>
                                        <p:cTn id="128" dur="1" fill="hold">
                                          <p:stCondLst>
                                            <p:cond delay="499"/>
                                          </p:stCondLst>
                                        </p:cTn>
                                        <p:tgtEl>
                                          <p:spTgt spid="2437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56" grpId="0" build="p" autoUpdateAnimBg="0"/>
      <p:bldP spid="243757" grpId="0" animBg="1"/>
      <p:bldP spid="243758" grpId="0" autoUpdateAnimBg="0"/>
      <p:bldP spid="243759" grpId="0" animBg="1"/>
      <p:bldP spid="243760" grpId="0" autoUpdateAnimBg="0"/>
      <p:bldP spid="243761" grpId="0" animBg="1"/>
      <p:bldP spid="243762" grpId="0" autoUpdateAnimBg="0"/>
      <p:bldP spid="243763" grpId="0" animBg="1"/>
      <p:bldP spid="243764" grpId="0" animBg="1"/>
      <p:bldP spid="243765" grpId="0" animBg="1"/>
      <p:bldP spid="243766" grpId="0" animBg="1"/>
      <p:bldP spid="243767" grpId="0" animBg="1"/>
      <p:bldP spid="243768" grpId="0" animBg="1"/>
      <p:bldP spid="243769" grpId="0" autoUpdateAnimBg="0"/>
      <p:bldP spid="243770" grpId="0" autoUpdateAnimBg="0"/>
      <p:bldP spid="243771" grpId="0" animBg="1"/>
      <p:bldP spid="243772" grpId="0" autoUpdateAnimBg="0"/>
      <p:bldP spid="243773" grpId="0" animBg="1"/>
      <p:bldP spid="243774" grpId="0" autoUpdateAnimBg="0"/>
      <p:bldP spid="243775" grpId="0" animBg="1"/>
      <p:bldP spid="243776" grpId="0" animBg="1"/>
      <p:bldP spid="243777" grpId="0" animBg="1"/>
      <p:bldP spid="243778" grpId="0" animBg="1"/>
      <p:bldP spid="243779" grpId="0" animBg="1"/>
      <p:bldP spid="243780" grpId="0" animBg="1"/>
      <p:bldP spid="243781" grpId="0" animBg="1"/>
      <p:bldP spid="243782" grpId="0" autoUpdateAnimBg="0"/>
      <p:bldP spid="243783" grpId="0" animBg="1"/>
      <p:bldP spid="243784" grpId="0" autoUpdateAnimBg="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标题 1"/>
          <p:cNvSpPr>
            <a:spLocks noGrp="1"/>
          </p:cNvSpPr>
          <p:nvPr>
            <p:ph type="title"/>
          </p:nvPr>
        </p:nvSpPr>
        <p:spPr>
          <a:xfrm>
            <a:off x="838200" y="762000"/>
            <a:ext cx="8229600" cy="563563"/>
          </a:xfrm>
        </p:spPr>
        <p:txBody>
          <a:bodyPr/>
          <a:lstStyle/>
          <a:p>
            <a:r>
              <a:rPr lang="zh-CN" altLang="en-US" smtClean="0"/>
              <a:t>知识点</a:t>
            </a:r>
            <a:r>
              <a:rPr lang="en-US" altLang="zh-CN" smtClean="0"/>
              <a:t>10</a:t>
            </a:r>
            <a:r>
              <a:rPr lang="zh-CN" altLang="en-US" smtClean="0"/>
              <a:t>：指令系统</a:t>
            </a:r>
            <a:endParaRPr lang="zh-CN" altLang="zh-CN" smtClean="0"/>
          </a:p>
        </p:txBody>
      </p:sp>
      <p:sp>
        <p:nvSpPr>
          <p:cNvPr id="4" name="灯片编号占位符 3"/>
          <p:cNvSpPr>
            <a:spLocks noGrp="1"/>
          </p:cNvSpPr>
          <p:nvPr>
            <p:ph type="sldNum" sz="quarter" idx="12"/>
          </p:nvPr>
        </p:nvSpPr>
        <p:spPr/>
        <p:txBody>
          <a:bodyPr/>
          <a:lstStyle/>
          <a:p>
            <a:pPr>
              <a:defRPr/>
            </a:pPr>
            <a:fld id="{DCC0C20B-2DFA-40FC-8A01-CD42D48091BA}" type="slidenum">
              <a:rPr lang="en-US" altLang="zh-CN" smtClean="0">
                <a:solidFill>
                  <a:srgbClr val="17347D"/>
                </a:solidFill>
              </a:rPr>
              <a:pPr>
                <a:defRPr/>
              </a:pPr>
              <a:t>104</a:t>
            </a:fld>
            <a:endParaRPr lang="en-US" altLang="zh-CN" dirty="0">
              <a:solidFill>
                <a:srgbClr val="17347D"/>
              </a:solidFill>
            </a:endParaRPr>
          </a:p>
        </p:txBody>
      </p:sp>
      <p:sp>
        <p:nvSpPr>
          <p:cNvPr id="2" name="内容占位符 1"/>
          <p:cNvSpPr>
            <a:spLocks noGrp="1"/>
          </p:cNvSpPr>
          <p:nvPr>
            <p:ph idx="1"/>
          </p:nvPr>
        </p:nvSpPr>
        <p:spPr/>
        <p:txBody>
          <a:bodyPr/>
          <a:lstStyle/>
          <a:p>
            <a:pPr>
              <a:defRPr/>
            </a:pPr>
            <a:r>
              <a:rPr lang="zh-CN" altLang="en-US" sz="2800" dirty="0" smtClean="0"/>
              <a:t>例</a:t>
            </a:r>
            <a:r>
              <a:rPr lang="en-US" altLang="zh-CN" sz="2800" dirty="0" smtClean="0"/>
              <a:t>2</a:t>
            </a:r>
            <a:r>
              <a:rPr lang="zh-CN" altLang="en-US" sz="2800" dirty="0" smtClean="0"/>
              <a:t>、</a:t>
            </a:r>
            <a:r>
              <a:rPr lang="zh-CN" altLang="zh-CN" sz="2800" dirty="0"/>
              <a:t>若</a:t>
            </a:r>
            <a:r>
              <a:rPr lang="en-US" altLang="zh-CN" sz="2800" dirty="0"/>
              <a:t>CPU</a:t>
            </a:r>
            <a:r>
              <a:rPr lang="zh-CN" altLang="zh-CN" sz="2800" dirty="0"/>
              <a:t>要执行的指令为：</a:t>
            </a:r>
            <a:r>
              <a:rPr lang="en-US" altLang="zh-CN" sz="2800" dirty="0"/>
              <a:t>MOV R1</a:t>
            </a:r>
            <a:r>
              <a:rPr lang="zh-CN" altLang="zh-CN" sz="2800" dirty="0"/>
              <a:t>，</a:t>
            </a:r>
            <a:r>
              <a:rPr lang="en-US" altLang="zh-CN" sz="2800" dirty="0"/>
              <a:t>#45(</a:t>
            </a:r>
            <a:r>
              <a:rPr lang="zh-CN" altLang="zh-CN" sz="2800" dirty="0"/>
              <a:t>即将数值</a:t>
            </a:r>
            <a:r>
              <a:rPr lang="en-US" altLang="zh-CN" sz="2800" dirty="0"/>
              <a:t>45</a:t>
            </a:r>
            <a:r>
              <a:rPr lang="zh-CN" altLang="zh-CN" sz="2800" dirty="0"/>
              <a:t>传送到寄存器</a:t>
            </a:r>
            <a:r>
              <a:rPr lang="en-US" altLang="zh-CN" sz="2800" dirty="0"/>
              <a:t>R1</a:t>
            </a:r>
            <a:r>
              <a:rPr lang="zh-CN" altLang="zh-CN" sz="2800" dirty="0"/>
              <a:t>中</a:t>
            </a:r>
            <a:r>
              <a:rPr lang="en-US" altLang="zh-CN" sz="2800" dirty="0"/>
              <a:t>)</a:t>
            </a:r>
            <a:r>
              <a:rPr lang="zh-CN" altLang="zh-CN" sz="2800" dirty="0"/>
              <a:t>， 则该指令中采用的寻址方式为 </a:t>
            </a:r>
            <a:r>
              <a:rPr lang="zh-CN" altLang="zh-CN" sz="2800" u="sng" dirty="0"/>
              <a:t>（</a:t>
            </a:r>
            <a:r>
              <a:rPr lang="en-US" altLang="zh-CN" sz="2800" u="sng" dirty="0"/>
              <a:t>4</a:t>
            </a:r>
            <a:r>
              <a:rPr lang="zh-CN" altLang="zh-CN" sz="2800" u="sng" dirty="0"/>
              <a:t>）</a:t>
            </a:r>
            <a:r>
              <a:rPr lang="zh-CN" altLang="zh-CN" sz="2800" dirty="0"/>
              <a:t> </a:t>
            </a:r>
            <a:r>
              <a:rPr lang="zh-CN" altLang="zh-CN" sz="2800" dirty="0" smtClean="0"/>
              <a:t>。</a:t>
            </a:r>
            <a:endParaRPr lang="en-US" altLang="zh-CN" sz="2800" dirty="0" smtClean="0"/>
          </a:p>
          <a:p>
            <a:pPr marL="0" indent="0">
              <a:buFont typeface="Wingdings" pitchFamily="2" charset="2"/>
              <a:buNone/>
              <a:defRPr/>
            </a:pPr>
            <a:r>
              <a:rPr lang="en-US" altLang="zh-CN" sz="2800" dirty="0" smtClean="0"/>
              <a:t>(</a:t>
            </a:r>
            <a:r>
              <a:rPr lang="en-US" altLang="zh-CN" sz="2800" dirty="0"/>
              <a:t>4)A</a:t>
            </a:r>
            <a:r>
              <a:rPr lang="zh-CN" altLang="zh-CN" sz="2800" dirty="0"/>
              <a:t>．直接寻址和立即寻址</a:t>
            </a:r>
            <a:r>
              <a:rPr lang="en-US" altLang="zh-CN" sz="2800" dirty="0"/>
              <a:t>   </a:t>
            </a:r>
            <a:endParaRPr lang="en-US" altLang="zh-CN" sz="2800" dirty="0" smtClean="0"/>
          </a:p>
          <a:p>
            <a:pPr marL="0" indent="0">
              <a:buFont typeface="Wingdings" pitchFamily="2" charset="2"/>
              <a:buNone/>
              <a:defRPr/>
            </a:pPr>
            <a:r>
              <a:rPr lang="en-US" altLang="zh-CN" sz="2800" dirty="0"/>
              <a:t> </a:t>
            </a:r>
            <a:r>
              <a:rPr lang="en-US" altLang="zh-CN" sz="2800" dirty="0" smtClean="0"/>
              <a:t>   B</a:t>
            </a:r>
            <a:r>
              <a:rPr lang="zh-CN" altLang="zh-CN" sz="2800" dirty="0"/>
              <a:t>．寄存器寻址和立即寻址 </a:t>
            </a:r>
            <a:r>
              <a:rPr lang="en-US" altLang="zh-CN" sz="2800" dirty="0"/>
              <a:t> </a:t>
            </a:r>
            <a:endParaRPr lang="en-US" altLang="zh-CN" sz="2800" dirty="0" smtClean="0"/>
          </a:p>
          <a:p>
            <a:pPr marL="0" indent="0">
              <a:buFont typeface="Wingdings" pitchFamily="2" charset="2"/>
              <a:buNone/>
              <a:defRPr/>
            </a:pPr>
            <a:r>
              <a:rPr lang="en-US" altLang="zh-CN" sz="2800" dirty="0"/>
              <a:t> </a:t>
            </a:r>
            <a:r>
              <a:rPr lang="en-US" altLang="zh-CN" sz="2800" dirty="0" smtClean="0"/>
              <a:t>   </a:t>
            </a:r>
            <a:r>
              <a:rPr lang="en-US" altLang="zh-CN" sz="2800" dirty="0"/>
              <a:t>C</a:t>
            </a:r>
            <a:r>
              <a:rPr lang="zh-CN" altLang="zh-CN" sz="2800" dirty="0"/>
              <a:t>．相对寻址和直接寻址</a:t>
            </a:r>
            <a:r>
              <a:rPr lang="en-US" altLang="zh-CN" sz="2800" dirty="0"/>
              <a:t>  </a:t>
            </a:r>
            <a:endParaRPr lang="en-US" altLang="zh-CN" sz="2800" dirty="0" smtClean="0"/>
          </a:p>
          <a:p>
            <a:pPr marL="0" indent="0">
              <a:buFont typeface="Wingdings" pitchFamily="2" charset="2"/>
              <a:buNone/>
              <a:defRPr/>
            </a:pPr>
            <a:r>
              <a:rPr lang="en-US" altLang="zh-CN" sz="2800" dirty="0"/>
              <a:t> </a:t>
            </a:r>
            <a:r>
              <a:rPr lang="en-US" altLang="zh-CN" sz="2800" dirty="0" smtClean="0"/>
              <a:t>   D</a:t>
            </a:r>
            <a:r>
              <a:rPr lang="zh-CN" altLang="zh-CN" sz="2800" dirty="0"/>
              <a:t>．寄存器间接寻址和直接寻址</a:t>
            </a:r>
          </a:p>
        </p:txBody>
      </p:sp>
      <p:sp>
        <p:nvSpPr>
          <p:cNvPr id="14848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17347D"/>
              </a:solidFill>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标题 1"/>
          <p:cNvSpPr>
            <a:spLocks noGrp="1"/>
          </p:cNvSpPr>
          <p:nvPr>
            <p:ph type="title"/>
          </p:nvPr>
        </p:nvSpPr>
        <p:spPr>
          <a:xfrm>
            <a:off x="838200" y="762000"/>
            <a:ext cx="8229600" cy="563563"/>
          </a:xfrm>
        </p:spPr>
        <p:txBody>
          <a:bodyPr/>
          <a:lstStyle/>
          <a:p>
            <a:r>
              <a:rPr lang="zh-CN" altLang="en-US" smtClean="0"/>
              <a:t>知识点</a:t>
            </a:r>
            <a:r>
              <a:rPr lang="en-US" altLang="zh-CN" smtClean="0"/>
              <a:t>10</a:t>
            </a:r>
            <a:r>
              <a:rPr lang="zh-CN" altLang="en-US" smtClean="0"/>
              <a:t>：指令系统</a:t>
            </a:r>
            <a:endParaRPr lang="zh-CN" altLang="zh-CN" smtClean="0"/>
          </a:p>
        </p:txBody>
      </p:sp>
      <p:sp>
        <p:nvSpPr>
          <p:cNvPr id="4" name="灯片编号占位符 3"/>
          <p:cNvSpPr>
            <a:spLocks noGrp="1"/>
          </p:cNvSpPr>
          <p:nvPr>
            <p:ph type="sldNum" sz="quarter" idx="12"/>
          </p:nvPr>
        </p:nvSpPr>
        <p:spPr/>
        <p:txBody>
          <a:bodyPr/>
          <a:lstStyle/>
          <a:p>
            <a:pPr>
              <a:defRPr/>
            </a:pPr>
            <a:fld id="{0F6B1FE1-C9A7-47D0-955E-68E216BC1400}" type="slidenum">
              <a:rPr lang="en-US" altLang="zh-CN" smtClean="0">
                <a:solidFill>
                  <a:srgbClr val="17347D"/>
                </a:solidFill>
              </a:rPr>
              <a:pPr>
                <a:defRPr/>
              </a:pPr>
              <a:t>105</a:t>
            </a:fld>
            <a:endParaRPr lang="en-US" altLang="zh-CN" dirty="0">
              <a:solidFill>
                <a:srgbClr val="17347D"/>
              </a:solidFill>
            </a:endParaRPr>
          </a:p>
        </p:txBody>
      </p:sp>
      <p:sp>
        <p:nvSpPr>
          <p:cNvPr id="2" name="内容占位符 1"/>
          <p:cNvSpPr>
            <a:spLocks noGrp="1"/>
          </p:cNvSpPr>
          <p:nvPr>
            <p:ph idx="1"/>
          </p:nvPr>
        </p:nvSpPr>
        <p:spPr/>
        <p:txBody>
          <a:bodyPr/>
          <a:lstStyle/>
          <a:p>
            <a:pPr>
              <a:defRPr/>
            </a:pPr>
            <a:r>
              <a:rPr lang="zh-CN" altLang="en-US" sz="2800" dirty="0" smtClean="0"/>
              <a:t>例</a:t>
            </a:r>
            <a:r>
              <a:rPr lang="en-US" altLang="zh-CN" sz="2800" dirty="0" smtClean="0"/>
              <a:t>3</a:t>
            </a:r>
            <a:r>
              <a:rPr lang="zh-CN" altLang="en-US" sz="2800" dirty="0" smtClean="0"/>
              <a:t>、</a:t>
            </a:r>
            <a:r>
              <a:rPr lang="zh-CN" altLang="zh-CN" sz="2800" dirty="0"/>
              <a:t>指令系统中采用不同寻址方式的目的是 </a:t>
            </a:r>
            <a:r>
              <a:rPr lang="zh-CN" altLang="zh-CN" sz="2800" u="sng" dirty="0"/>
              <a:t>（</a:t>
            </a:r>
            <a:r>
              <a:rPr lang="en-US" altLang="zh-CN" sz="2800" u="sng" dirty="0"/>
              <a:t>2</a:t>
            </a:r>
            <a:r>
              <a:rPr lang="zh-CN" altLang="zh-CN" sz="2800" u="sng" dirty="0"/>
              <a:t>）</a:t>
            </a:r>
            <a:r>
              <a:rPr lang="zh-CN" altLang="zh-CN" sz="2800" dirty="0"/>
              <a:t> 。</a:t>
            </a:r>
          </a:p>
          <a:p>
            <a:pPr marL="0" indent="0">
              <a:buFont typeface="Wingdings" pitchFamily="2" charset="2"/>
              <a:buNone/>
              <a:defRPr/>
            </a:pPr>
            <a:r>
              <a:rPr lang="zh-CN" altLang="zh-CN" sz="2800" dirty="0"/>
              <a:t>（</a:t>
            </a:r>
            <a:r>
              <a:rPr lang="en-US" altLang="zh-CN" sz="2800" dirty="0"/>
              <a:t>2</a:t>
            </a:r>
            <a:r>
              <a:rPr lang="zh-CN" altLang="zh-CN" sz="2800" dirty="0"/>
              <a:t>）</a:t>
            </a:r>
            <a:r>
              <a:rPr lang="en-US" altLang="zh-CN" sz="2800" dirty="0"/>
              <a:t>A. </a:t>
            </a:r>
            <a:r>
              <a:rPr lang="zh-CN" altLang="zh-CN" sz="2800" dirty="0"/>
              <a:t>提高从内存获取数据的速度</a:t>
            </a:r>
            <a:r>
              <a:rPr lang="en-US" altLang="zh-CN" sz="2800" dirty="0"/>
              <a:t>     	</a:t>
            </a:r>
            <a:endParaRPr lang="en-US" altLang="zh-CN" sz="2800" dirty="0" smtClean="0"/>
          </a:p>
          <a:p>
            <a:pPr marL="0" indent="0">
              <a:buFont typeface="Wingdings" pitchFamily="2" charset="2"/>
              <a:buNone/>
              <a:defRPr/>
            </a:pPr>
            <a:r>
              <a:rPr lang="en-US" altLang="zh-CN" sz="2800" dirty="0"/>
              <a:t> </a:t>
            </a:r>
            <a:r>
              <a:rPr lang="en-US" altLang="zh-CN" sz="2800" dirty="0" smtClean="0"/>
              <a:t>         B</a:t>
            </a:r>
            <a:r>
              <a:rPr lang="en-US" altLang="zh-CN" sz="2800" dirty="0"/>
              <a:t>. </a:t>
            </a:r>
            <a:r>
              <a:rPr lang="zh-CN" altLang="zh-CN" sz="2800" dirty="0"/>
              <a:t>提高从外存获取数据的速度</a:t>
            </a:r>
          </a:p>
          <a:p>
            <a:pPr marL="0" indent="0">
              <a:buFont typeface="Wingdings" pitchFamily="2" charset="2"/>
              <a:buNone/>
              <a:defRPr/>
            </a:pPr>
            <a:r>
              <a:rPr lang="en-US" altLang="zh-CN" sz="2800" dirty="0"/>
              <a:t> </a:t>
            </a:r>
            <a:r>
              <a:rPr lang="en-US" altLang="zh-CN" sz="2800" dirty="0" smtClean="0"/>
              <a:t>         C</a:t>
            </a:r>
            <a:r>
              <a:rPr lang="en-US" altLang="zh-CN" sz="2800" dirty="0"/>
              <a:t>. </a:t>
            </a:r>
            <a:r>
              <a:rPr lang="zh-CN" altLang="zh-CN" sz="2800" dirty="0"/>
              <a:t>降低操作码的译码难度</a:t>
            </a:r>
            <a:r>
              <a:rPr lang="en-US" altLang="zh-CN" sz="2800" dirty="0"/>
              <a:t>			</a:t>
            </a:r>
            <a:endParaRPr lang="en-US" altLang="zh-CN" sz="2800" dirty="0" smtClean="0"/>
          </a:p>
          <a:p>
            <a:pPr marL="0" indent="0">
              <a:buFont typeface="Wingdings" pitchFamily="2" charset="2"/>
              <a:buNone/>
              <a:defRPr/>
            </a:pPr>
            <a:r>
              <a:rPr lang="en-US" altLang="zh-CN" sz="2800" dirty="0"/>
              <a:t> </a:t>
            </a:r>
            <a:r>
              <a:rPr lang="en-US" altLang="zh-CN" sz="2800" dirty="0" smtClean="0"/>
              <a:t>         D</a:t>
            </a:r>
            <a:r>
              <a:rPr lang="en-US" altLang="zh-CN" sz="2800" dirty="0"/>
              <a:t>. </a:t>
            </a:r>
            <a:r>
              <a:rPr lang="zh-CN" altLang="zh-CN" sz="2800" dirty="0"/>
              <a:t>扩大寻址空间并提高编程灵活性</a:t>
            </a:r>
          </a:p>
        </p:txBody>
      </p:sp>
      <p:sp>
        <p:nvSpPr>
          <p:cNvPr id="14950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17347D"/>
              </a:solidFill>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标题 1"/>
          <p:cNvSpPr>
            <a:spLocks noGrp="1"/>
          </p:cNvSpPr>
          <p:nvPr>
            <p:ph type="title"/>
          </p:nvPr>
        </p:nvSpPr>
        <p:spPr>
          <a:xfrm>
            <a:off x="838200" y="762000"/>
            <a:ext cx="8229600" cy="563563"/>
          </a:xfrm>
        </p:spPr>
        <p:txBody>
          <a:bodyPr/>
          <a:lstStyle/>
          <a:p>
            <a:r>
              <a:rPr lang="zh-CN" altLang="en-US" smtClean="0"/>
              <a:t>知识点</a:t>
            </a:r>
            <a:r>
              <a:rPr lang="en-US" altLang="zh-CN" smtClean="0"/>
              <a:t>10</a:t>
            </a:r>
            <a:r>
              <a:rPr lang="zh-CN" altLang="en-US" smtClean="0"/>
              <a:t>：指令系统</a:t>
            </a:r>
            <a:endParaRPr lang="zh-CN" altLang="zh-CN" smtClean="0"/>
          </a:p>
        </p:txBody>
      </p:sp>
      <p:sp>
        <p:nvSpPr>
          <p:cNvPr id="4" name="灯片编号占位符 3"/>
          <p:cNvSpPr>
            <a:spLocks noGrp="1"/>
          </p:cNvSpPr>
          <p:nvPr>
            <p:ph type="sldNum" sz="quarter" idx="12"/>
          </p:nvPr>
        </p:nvSpPr>
        <p:spPr/>
        <p:txBody>
          <a:bodyPr/>
          <a:lstStyle/>
          <a:p>
            <a:pPr>
              <a:defRPr/>
            </a:pPr>
            <a:fld id="{D435532B-0356-41D7-A3B3-026373C28B48}" type="slidenum">
              <a:rPr lang="en-US" altLang="zh-CN" smtClean="0">
                <a:solidFill>
                  <a:srgbClr val="17347D"/>
                </a:solidFill>
              </a:rPr>
              <a:pPr>
                <a:defRPr/>
              </a:pPr>
              <a:t>106</a:t>
            </a:fld>
            <a:endParaRPr lang="en-US" altLang="zh-CN" dirty="0">
              <a:solidFill>
                <a:srgbClr val="17347D"/>
              </a:solidFill>
            </a:endParaRPr>
          </a:p>
        </p:txBody>
      </p:sp>
      <p:sp>
        <p:nvSpPr>
          <p:cNvPr id="2" name="内容占位符 1"/>
          <p:cNvSpPr>
            <a:spLocks noGrp="1"/>
          </p:cNvSpPr>
          <p:nvPr>
            <p:ph idx="1"/>
          </p:nvPr>
        </p:nvSpPr>
        <p:spPr/>
        <p:txBody>
          <a:bodyPr/>
          <a:lstStyle/>
          <a:p>
            <a:pPr>
              <a:defRPr/>
            </a:pPr>
            <a:r>
              <a:rPr lang="zh-CN" altLang="en-US" sz="2800" dirty="0" smtClean="0"/>
              <a:t>例</a:t>
            </a:r>
            <a:r>
              <a:rPr lang="en-US" altLang="zh-CN" sz="2800" dirty="0" smtClean="0"/>
              <a:t>4</a:t>
            </a:r>
            <a:r>
              <a:rPr lang="zh-CN" altLang="en-US" sz="2800" dirty="0" smtClean="0"/>
              <a:t>、</a:t>
            </a:r>
            <a:r>
              <a:rPr lang="zh-CN" altLang="zh-CN" sz="2800" dirty="0"/>
              <a:t>计算机指令一般包括操作码和地址码两部分，为分析执行一条指令，其 </a:t>
            </a:r>
            <a:r>
              <a:rPr lang="zh-CN" altLang="zh-CN" sz="2800" u="sng" dirty="0"/>
              <a:t>（</a:t>
            </a:r>
            <a:r>
              <a:rPr lang="en-US" altLang="zh-CN" sz="2800" u="sng" dirty="0"/>
              <a:t>5</a:t>
            </a:r>
            <a:r>
              <a:rPr lang="zh-CN" altLang="zh-CN" sz="2800" u="sng" dirty="0"/>
              <a:t>） </a:t>
            </a:r>
            <a:r>
              <a:rPr lang="zh-CN" altLang="zh-CN" sz="2800" dirty="0"/>
              <a:t>。</a:t>
            </a:r>
          </a:p>
          <a:p>
            <a:pPr marL="0" indent="0">
              <a:buFont typeface="Wingdings" pitchFamily="2" charset="2"/>
              <a:buNone/>
              <a:defRPr/>
            </a:pPr>
            <a:r>
              <a:rPr lang="en-US" altLang="zh-CN" sz="2800" dirty="0" smtClean="0"/>
              <a:t> </a:t>
            </a:r>
            <a:r>
              <a:rPr lang="en-US" altLang="zh-CN" sz="2800" dirty="0"/>
              <a:t>A</a:t>
            </a:r>
            <a:r>
              <a:rPr lang="zh-CN" altLang="zh-CN" sz="2800" dirty="0"/>
              <a:t>、操作码应存入指令寄存器（</a:t>
            </a:r>
            <a:r>
              <a:rPr lang="en-US" altLang="zh-CN" sz="2800" dirty="0"/>
              <a:t>IR</a:t>
            </a:r>
            <a:r>
              <a:rPr lang="zh-CN" altLang="zh-CN" sz="2800" dirty="0"/>
              <a:t>），地址码应存入程序计数器（</a:t>
            </a:r>
            <a:r>
              <a:rPr lang="en-US" altLang="zh-CN" sz="2800" dirty="0"/>
              <a:t>PC</a:t>
            </a:r>
            <a:r>
              <a:rPr lang="zh-CN" altLang="zh-CN" sz="2800" dirty="0" smtClean="0"/>
              <a:t>）</a:t>
            </a:r>
            <a:endParaRPr lang="en-US" altLang="zh-CN" sz="2800" dirty="0" smtClean="0"/>
          </a:p>
          <a:p>
            <a:pPr marL="0" indent="0">
              <a:buFont typeface="Wingdings" pitchFamily="2" charset="2"/>
              <a:buNone/>
              <a:defRPr/>
            </a:pPr>
            <a:r>
              <a:rPr lang="en-US" altLang="zh-CN" sz="2800" dirty="0" smtClean="0"/>
              <a:t>B</a:t>
            </a:r>
            <a:r>
              <a:rPr lang="zh-CN" altLang="zh-CN" sz="2800" dirty="0"/>
              <a:t>、操作码应存入程序计数器（</a:t>
            </a:r>
            <a:r>
              <a:rPr lang="en-US" altLang="zh-CN" sz="2800" dirty="0"/>
              <a:t>PC</a:t>
            </a:r>
            <a:r>
              <a:rPr lang="zh-CN" altLang="zh-CN" sz="2800" dirty="0"/>
              <a:t>），地址码应存入指令寄存器（</a:t>
            </a:r>
            <a:r>
              <a:rPr lang="en-US" altLang="zh-CN" sz="2800" dirty="0"/>
              <a:t>IR</a:t>
            </a:r>
            <a:r>
              <a:rPr lang="zh-CN" altLang="zh-CN" sz="2800" dirty="0"/>
              <a:t>）</a:t>
            </a:r>
          </a:p>
          <a:p>
            <a:pPr marL="0" indent="0">
              <a:buFont typeface="Wingdings" pitchFamily="2" charset="2"/>
              <a:buNone/>
              <a:defRPr/>
            </a:pPr>
            <a:r>
              <a:rPr lang="en-US" altLang="zh-CN" sz="2800" dirty="0" smtClean="0"/>
              <a:t>C</a:t>
            </a:r>
            <a:r>
              <a:rPr lang="zh-CN" altLang="zh-CN" sz="2800" dirty="0"/>
              <a:t>、操作码和地址码都应存入指令寄存器（</a:t>
            </a:r>
            <a:r>
              <a:rPr lang="en-US" altLang="zh-CN" sz="2800" dirty="0"/>
              <a:t>IR</a:t>
            </a:r>
            <a:r>
              <a:rPr lang="zh-CN" altLang="zh-CN" sz="2800" dirty="0"/>
              <a:t>）</a:t>
            </a:r>
          </a:p>
          <a:p>
            <a:pPr marL="0" indent="0">
              <a:buFont typeface="Wingdings" pitchFamily="2" charset="2"/>
              <a:buNone/>
              <a:defRPr/>
            </a:pPr>
            <a:r>
              <a:rPr lang="en-US" altLang="zh-CN" sz="2800" dirty="0" smtClean="0"/>
              <a:t>D</a:t>
            </a:r>
            <a:r>
              <a:rPr lang="zh-CN" altLang="zh-CN" sz="2800" dirty="0"/>
              <a:t>、操作码和地址码都应存入程序计数器（</a:t>
            </a:r>
            <a:r>
              <a:rPr lang="en-US" altLang="zh-CN" sz="2800" dirty="0"/>
              <a:t>PC</a:t>
            </a:r>
            <a:r>
              <a:rPr lang="zh-CN" altLang="zh-CN" sz="2800" dirty="0"/>
              <a:t>）</a:t>
            </a:r>
          </a:p>
        </p:txBody>
      </p:sp>
      <p:sp>
        <p:nvSpPr>
          <p:cNvPr id="15053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17347D"/>
              </a:solidFill>
            </a:endParaRPr>
          </a:p>
        </p:txBody>
      </p:sp>
      <p:sp>
        <p:nvSpPr>
          <p:cNvPr id="5" name="左箭头 4">
            <a:hlinkClick r:id="rId3" action="ppaction://hlinksldjump"/>
          </p:cNvPr>
          <p:cNvSpPr/>
          <p:nvPr/>
        </p:nvSpPr>
        <p:spPr>
          <a:xfrm>
            <a:off x="7620000" y="838200"/>
            <a:ext cx="914400" cy="3048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标题 1"/>
          <p:cNvSpPr>
            <a:spLocks noGrp="1"/>
          </p:cNvSpPr>
          <p:nvPr>
            <p:ph type="title"/>
          </p:nvPr>
        </p:nvSpPr>
        <p:spPr>
          <a:xfrm>
            <a:off x="838200" y="762000"/>
            <a:ext cx="8229600" cy="563563"/>
          </a:xfrm>
        </p:spPr>
        <p:txBody>
          <a:bodyPr/>
          <a:lstStyle/>
          <a:p>
            <a:r>
              <a:rPr lang="zh-CN" altLang="en-US" smtClean="0"/>
              <a:t>知识点</a:t>
            </a:r>
            <a:r>
              <a:rPr lang="en-US" altLang="zh-CN" smtClean="0"/>
              <a:t>10</a:t>
            </a:r>
            <a:r>
              <a:rPr lang="zh-CN" altLang="en-US" smtClean="0"/>
              <a:t>：指令系统</a:t>
            </a:r>
            <a:endParaRPr lang="zh-CN" altLang="zh-CN" smtClean="0"/>
          </a:p>
        </p:txBody>
      </p:sp>
      <p:sp>
        <p:nvSpPr>
          <p:cNvPr id="4" name="灯片编号占位符 3"/>
          <p:cNvSpPr>
            <a:spLocks noGrp="1"/>
          </p:cNvSpPr>
          <p:nvPr>
            <p:ph type="sldNum" sz="quarter" idx="12"/>
          </p:nvPr>
        </p:nvSpPr>
        <p:spPr/>
        <p:txBody>
          <a:bodyPr/>
          <a:lstStyle/>
          <a:p>
            <a:pPr>
              <a:defRPr/>
            </a:pPr>
            <a:fld id="{CD891A26-BDC7-4D0E-BB9F-2C283A2517C1}" type="slidenum">
              <a:rPr lang="en-US" altLang="zh-CN" smtClean="0">
                <a:solidFill>
                  <a:srgbClr val="17347D"/>
                </a:solidFill>
              </a:rPr>
              <a:pPr>
                <a:defRPr/>
              </a:pPr>
              <a:t>107</a:t>
            </a:fld>
            <a:endParaRPr lang="en-US" altLang="zh-CN" dirty="0">
              <a:solidFill>
                <a:srgbClr val="17347D"/>
              </a:solidFill>
            </a:endParaRPr>
          </a:p>
        </p:txBody>
      </p:sp>
      <p:sp>
        <p:nvSpPr>
          <p:cNvPr id="151556" name="内容占位符 1"/>
          <p:cNvSpPr>
            <a:spLocks noGrp="1"/>
          </p:cNvSpPr>
          <p:nvPr>
            <p:ph idx="1"/>
          </p:nvPr>
        </p:nvSpPr>
        <p:spPr/>
        <p:txBody>
          <a:bodyPr/>
          <a:lstStyle/>
          <a:p>
            <a:r>
              <a:rPr lang="zh-CN" altLang="en-US" sz="2800" dirty="0" smtClean="0"/>
              <a:t>例</a:t>
            </a:r>
            <a:r>
              <a:rPr lang="en-US" altLang="zh-CN" sz="2800" dirty="0" smtClean="0"/>
              <a:t>5</a:t>
            </a:r>
            <a:r>
              <a:rPr lang="zh-CN" altLang="en-US" sz="2800" dirty="0" smtClean="0"/>
              <a:t>：</a:t>
            </a:r>
            <a:r>
              <a:rPr lang="zh-CN" altLang="zh-CN" sz="2800" dirty="0" smtClean="0"/>
              <a:t>计算机内存一般分为静态数据区、代码区、栈区和堆区，若某指令的操作数之一采用立即寻址方式，则该操作数位于</a:t>
            </a:r>
            <a:r>
              <a:rPr lang="zh-CN" altLang="zh-CN" sz="2800" u="sng" dirty="0" smtClean="0"/>
              <a:t>（</a:t>
            </a:r>
            <a:r>
              <a:rPr lang="en-US" altLang="zh-CN" sz="2800" u="sng" dirty="0" smtClean="0"/>
              <a:t>1</a:t>
            </a:r>
            <a:r>
              <a:rPr lang="zh-CN" altLang="zh-CN" sz="2800" u="sng" dirty="0" smtClean="0"/>
              <a:t>）</a:t>
            </a:r>
            <a:r>
              <a:rPr lang="zh-CN" altLang="zh-CN" sz="2800" dirty="0" smtClean="0"/>
              <a:t>。</a:t>
            </a:r>
          </a:p>
          <a:p>
            <a:r>
              <a:rPr lang="en-US" altLang="zh-CN" sz="2800" dirty="0" smtClean="0"/>
              <a:t>(1)   A.</a:t>
            </a:r>
            <a:r>
              <a:rPr lang="zh-CN" altLang="zh-CN" sz="2800" dirty="0" smtClean="0"/>
              <a:t>静态数据区</a:t>
            </a:r>
            <a:r>
              <a:rPr lang="en-US" altLang="zh-CN" sz="2800" dirty="0" smtClean="0"/>
              <a:t>   B.</a:t>
            </a:r>
            <a:r>
              <a:rPr lang="zh-CN" altLang="zh-CN" sz="2800" dirty="0" smtClean="0"/>
              <a:t>代码区</a:t>
            </a:r>
            <a:r>
              <a:rPr lang="en-US" altLang="zh-CN" sz="2800" dirty="0" smtClean="0"/>
              <a:t>    C.</a:t>
            </a:r>
            <a:r>
              <a:rPr lang="zh-CN" altLang="zh-CN" sz="2800" dirty="0" smtClean="0"/>
              <a:t>栈区</a:t>
            </a:r>
            <a:r>
              <a:rPr lang="en-US" altLang="zh-CN" sz="2800" dirty="0" smtClean="0"/>
              <a:t>         D.</a:t>
            </a:r>
            <a:r>
              <a:rPr lang="zh-CN" altLang="zh-CN" sz="2800" dirty="0" smtClean="0"/>
              <a:t>堆区</a:t>
            </a:r>
          </a:p>
        </p:txBody>
      </p:sp>
      <p:sp>
        <p:nvSpPr>
          <p:cNvPr id="15155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17347D"/>
              </a:solidFill>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标题 1"/>
          <p:cNvSpPr>
            <a:spLocks noGrp="1"/>
          </p:cNvSpPr>
          <p:nvPr>
            <p:ph type="title"/>
          </p:nvPr>
        </p:nvSpPr>
        <p:spPr>
          <a:xfrm>
            <a:off x="838200" y="762000"/>
            <a:ext cx="8229600" cy="563563"/>
          </a:xfrm>
        </p:spPr>
        <p:txBody>
          <a:bodyPr/>
          <a:lstStyle/>
          <a:p>
            <a:r>
              <a:rPr lang="zh-CN" altLang="en-US" smtClean="0"/>
              <a:t>知识点</a:t>
            </a:r>
            <a:r>
              <a:rPr lang="en-US" altLang="zh-CN" smtClean="0"/>
              <a:t>10</a:t>
            </a:r>
            <a:r>
              <a:rPr lang="zh-CN" altLang="en-US" smtClean="0"/>
              <a:t>：指令系统</a:t>
            </a:r>
            <a:endParaRPr lang="zh-CN" altLang="zh-CN" smtClean="0"/>
          </a:p>
        </p:txBody>
      </p:sp>
      <p:sp>
        <p:nvSpPr>
          <p:cNvPr id="4" name="灯片编号占位符 3"/>
          <p:cNvSpPr>
            <a:spLocks noGrp="1"/>
          </p:cNvSpPr>
          <p:nvPr>
            <p:ph type="sldNum" sz="quarter" idx="12"/>
          </p:nvPr>
        </p:nvSpPr>
        <p:spPr/>
        <p:txBody>
          <a:bodyPr/>
          <a:lstStyle/>
          <a:p>
            <a:pPr>
              <a:defRPr/>
            </a:pPr>
            <a:fld id="{26E9D5E8-723A-427C-8E1F-938B2E2DE8F1}" type="slidenum">
              <a:rPr lang="en-US" altLang="zh-CN" smtClean="0">
                <a:solidFill>
                  <a:srgbClr val="17347D"/>
                </a:solidFill>
              </a:rPr>
              <a:pPr>
                <a:defRPr/>
              </a:pPr>
              <a:t>108</a:t>
            </a:fld>
            <a:endParaRPr lang="en-US" altLang="zh-CN" dirty="0">
              <a:solidFill>
                <a:srgbClr val="17347D"/>
              </a:solidFill>
            </a:endParaRPr>
          </a:p>
        </p:txBody>
      </p:sp>
      <p:sp>
        <p:nvSpPr>
          <p:cNvPr id="152580" name="内容占位符 1"/>
          <p:cNvSpPr>
            <a:spLocks noGrp="1"/>
          </p:cNvSpPr>
          <p:nvPr>
            <p:ph idx="1"/>
          </p:nvPr>
        </p:nvSpPr>
        <p:spPr/>
        <p:txBody>
          <a:bodyPr/>
          <a:lstStyle/>
          <a:p>
            <a:r>
              <a:rPr lang="en-US" altLang="zh-CN" sz="2800" b="1" smtClean="0"/>
              <a:t>CISC</a:t>
            </a:r>
            <a:r>
              <a:rPr lang="zh-CN" altLang="zh-CN" sz="2800" b="1" smtClean="0"/>
              <a:t>和</a:t>
            </a:r>
            <a:r>
              <a:rPr lang="en-US" altLang="zh-CN" sz="2800" b="1" smtClean="0"/>
              <a:t>RISC</a:t>
            </a:r>
            <a:r>
              <a:rPr lang="zh-CN" altLang="zh-CN" sz="2800" b="1" smtClean="0"/>
              <a:t>的区别</a:t>
            </a:r>
            <a:endParaRPr lang="zh-CN" altLang="zh-CN" sz="2800" smtClean="0"/>
          </a:p>
          <a:p>
            <a:r>
              <a:rPr lang="en-US" altLang="zh-CN" sz="2800" smtClean="0"/>
              <a:t> CISC</a:t>
            </a:r>
            <a:r>
              <a:rPr lang="zh-CN" altLang="zh-CN" sz="2800" smtClean="0"/>
              <a:t>的含义是复杂指令集计算机。</a:t>
            </a:r>
          </a:p>
          <a:p>
            <a:r>
              <a:rPr lang="en-US" altLang="zh-CN" sz="2800" smtClean="0"/>
              <a:t> RISC</a:t>
            </a:r>
            <a:r>
              <a:rPr lang="zh-CN" altLang="zh-CN" sz="2800" smtClean="0"/>
              <a:t>含义是精简指令集计算机。</a:t>
            </a:r>
          </a:p>
          <a:p>
            <a:r>
              <a:rPr lang="en-US" altLang="zh-CN" sz="2800" smtClean="0"/>
              <a:t> RISC</a:t>
            </a:r>
            <a:r>
              <a:rPr lang="zh-CN" altLang="zh-CN" sz="2800" smtClean="0"/>
              <a:t>简化了</a:t>
            </a:r>
            <a:r>
              <a:rPr lang="en-US" altLang="zh-CN" sz="2800" smtClean="0"/>
              <a:t>CPU</a:t>
            </a:r>
            <a:r>
              <a:rPr lang="zh-CN" altLang="zh-CN" sz="2800" smtClean="0"/>
              <a:t>的控制器，提高了处理速度，有如下特点：</a:t>
            </a:r>
          </a:p>
          <a:p>
            <a:pPr lvl="1"/>
            <a:r>
              <a:rPr lang="zh-CN" altLang="zh-CN" sz="2000" smtClean="0"/>
              <a:t>指令种类少，一般只有十几到几十条。</a:t>
            </a:r>
          </a:p>
          <a:p>
            <a:pPr lvl="1"/>
            <a:r>
              <a:rPr lang="zh-CN" altLang="zh-CN" sz="2000" smtClean="0"/>
              <a:t>指令长度固定，指令格式少，使得译码简单。</a:t>
            </a:r>
          </a:p>
          <a:p>
            <a:pPr lvl="1"/>
            <a:r>
              <a:rPr lang="zh-CN" altLang="zh-CN" sz="2000" smtClean="0"/>
              <a:t>寻址方式少，便于提高速度。</a:t>
            </a:r>
          </a:p>
          <a:p>
            <a:pPr lvl="1"/>
            <a:r>
              <a:rPr lang="zh-CN" altLang="zh-CN" sz="2000" smtClean="0"/>
              <a:t>设置访存指令少。</a:t>
            </a:r>
          </a:p>
          <a:p>
            <a:pPr lvl="1"/>
            <a:r>
              <a:rPr lang="zh-CN" altLang="zh-CN" sz="2000" smtClean="0"/>
              <a:t>在</a:t>
            </a:r>
            <a:r>
              <a:rPr lang="en-US" altLang="zh-CN" sz="2000" smtClean="0"/>
              <a:t>CPU</a:t>
            </a:r>
            <a:r>
              <a:rPr lang="zh-CN" altLang="zh-CN" sz="2000" smtClean="0"/>
              <a:t>内部设置大量的寄存器，使得大多数操作在</a:t>
            </a:r>
            <a:r>
              <a:rPr lang="en-US" altLang="zh-CN" sz="2000" smtClean="0"/>
              <a:t>CPU</a:t>
            </a:r>
            <a:r>
              <a:rPr lang="zh-CN" altLang="zh-CN" sz="2000" smtClean="0"/>
              <a:t>内部进行，速度快。</a:t>
            </a:r>
          </a:p>
        </p:txBody>
      </p:sp>
      <p:sp>
        <p:nvSpPr>
          <p:cNvPr id="15258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17347D"/>
              </a:solidFill>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标题 1"/>
          <p:cNvSpPr>
            <a:spLocks noGrp="1"/>
          </p:cNvSpPr>
          <p:nvPr>
            <p:ph type="title"/>
          </p:nvPr>
        </p:nvSpPr>
        <p:spPr>
          <a:xfrm>
            <a:off x="838200" y="762000"/>
            <a:ext cx="8229600" cy="563563"/>
          </a:xfrm>
        </p:spPr>
        <p:txBody>
          <a:bodyPr/>
          <a:lstStyle/>
          <a:p>
            <a:r>
              <a:rPr lang="zh-CN" altLang="en-US" smtClean="0"/>
              <a:t>知识点</a:t>
            </a:r>
            <a:r>
              <a:rPr lang="en-US" altLang="zh-CN" smtClean="0"/>
              <a:t>10</a:t>
            </a:r>
            <a:r>
              <a:rPr lang="zh-CN" altLang="en-US" smtClean="0"/>
              <a:t>：指令系统</a:t>
            </a:r>
            <a:endParaRPr lang="zh-CN" altLang="zh-CN" smtClean="0"/>
          </a:p>
        </p:txBody>
      </p:sp>
      <p:sp>
        <p:nvSpPr>
          <p:cNvPr id="4" name="灯片编号占位符 3"/>
          <p:cNvSpPr>
            <a:spLocks noGrp="1"/>
          </p:cNvSpPr>
          <p:nvPr>
            <p:ph type="sldNum" sz="quarter" idx="12"/>
          </p:nvPr>
        </p:nvSpPr>
        <p:spPr/>
        <p:txBody>
          <a:bodyPr/>
          <a:lstStyle/>
          <a:p>
            <a:pPr>
              <a:defRPr/>
            </a:pPr>
            <a:fld id="{93055B36-A203-4CCD-80E7-4EE7E259081D}" type="slidenum">
              <a:rPr lang="en-US" altLang="zh-CN" smtClean="0">
                <a:solidFill>
                  <a:srgbClr val="17347D"/>
                </a:solidFill>
              </a:rPr>
              <a:pPr>
                <a:defRPr/>
              </a:pPr>
              <a:t>109</a:t>
            </a:fld>
            <a:endParaRPr lang="en-US" altLang="zh-CN" dirty="0">
              <a:solidFill>
                <a:srgbClr val="17347D"/>
              </a:solidFill>
            </a:endParaRPr>
          </a:p>
        </p:txBody>
      </p:sp>
      <p:sp>
        <p:nvSpPr>
          <p:cNvPr id="2" name="内容占位符 1"/>
          <p:cNvSpPr>
            <a:spLocks noGrp="1"/>
          </p:cNvSpPr>
          <p:nvPr>
            <p:ph idx="1"/>
          </p:nvPr>
        </p:nvSpPr>
        <p:spPr/>
        <p:txBody>
          <a:bodyPr/>
          <a:lstStyle/>
          <a:p>
            <a:pPr>
              <a:defRPr/>
            </a:pPr>
            <a:r>
              <a:rPr lang="zh-CN" altLang="en-US" sz="2800" dirty="0" smtClean="0"/>
              <a:t>例</a:t>
            </a:r>
            <a:r>
              <a:rPr lang="en-US" altLang="zh-CN" sz="2800" dirty="0" smtClean="0"/>
              <a:t>6</a:t>
            </a:r>
            <a:r>
              <a:rPr lang="zh-CN" altLang="en-US" sz="2800" dirty="0" smtClean="0"/>
              <a:t>：</a:t>
            </a:r>
            <a:r>
              <a:rPr lang="zh-CN" altLang="zh-CN" sz="2800" dirty="0"/>
              <a:t>下面的描述中，不是</a:t>
            </a:r>
            <a:r>
              <a:rPr lang="en-US" altLang="zh-CN" sz="2800" dirty="0"/>
              <a:t>RISC</a:t>
            </a:r>
            <a:r>
              <a:rPr lang="zh-CN" altLang="zh-CN" sz="2800" dirty="0"/>
              <a:t>设计应遵循的设计原则。</a:t>
            </a:r>
          </a:p>
          <a:p>
            <a:pPr marL="0" indent="0">
              <a:buFont typeface="Wingdings" pitchFamily="2" charset="2"/>
              <a:buNone/>
              <a:defRPr/>
            </a:pPr>
            <a:r>
              <a:rPr lang="en-US" altLang="zh-CN" sz="2800" dirty="0" smtClean="0"/>
              <a:t> </a:t>
            </a:r>
            <a:r>
              <a:rPr lang="en-US" altLang="zh-CN" sz="2800" dirty="0"/>
              <a:t>A.</a:t>
            </a:r>
            <a:r>
              <a:rPr lang="zh-CN" altLang="zh-CN" sz="2800" dirty="0"/>
              <a:t>指令条数应少一些</a:t>
            </a:r>
            <a:r>
              <a:rPr lang="en-US" altLang="zh-CN" sz="2800" dirty="0"/>
              <a:t>                                    </a:t>
            </a:r>
            <a:endParaRPr lang="en-US" altLang="zh-CN" sz="2800" dirty="0" smtClean="0"/>
          </a:p>
          <a:p>
            <a:pPr marL="0" indent="0">
              <a:buFont typeface="Wingdings" pitchFamily="2" charset="2"/>
              <a:buNone/>
              <a:defRPr/>
            </a:pPr>
            <a:r>
              <a:rPr lang="en-US" altLang="zh-CN" sz="2800" dirty="0"/>
              <a:t> </a:t>
            </a:r>
            <a:r>
              <a:rPr lang="en-US" altLang="zh-CN" sz="2800" dirty="0" smtClean="0"/>
              <a:t>B</a:t>
            </a:r>
            <a:r>
              <a:rPr lang="en-US" altLang="zh-CN" sz="2800" dirty="0"/>
              <a:t>.</a:t>
            </a:r>
            <a:r>
              <a:rPr lang="zh-CN" altLang="zh-CN" sz="2800" dirty="0"/>
              <a:t>寻址方式尽可能少</a:t>
            </a:r>
          </a:p>
          <a:p>
            <a:pPr marL="0" indent="0">
              <a:buFont typeface="Wingdings" pitchFamily="2" charset="2"/>
              <a:buNone/>
              <a:defRPr/>
            </a:pPr>
            <a:r>
              <a:rPr lang="en-US" altLang="zh-CN" sz="2800" dirty="0" smtClean="0"/>
              <a:t> C</a:t>
            </a:r>
            <a:r>
              <a:rPr lang="en-US" altLang="zh-CN" sz="2800" dirty="0"/>
              <a:t>.</a:t>
            </a:r>
            <a:r>
              <a:rPr lang="zh-CN" altLang="zh-CN" sz="2800" dirty="0"/>
              <a:t>采用变长指令，功能复杂的指令长度长而简单指令长度短 </a:t>
            </a:r>
            <a:r>
              <a:rPr lang="en-US" altLang="zh-CN" sz="2800" dirty="0"/>
              <a:t>     </a:t>
            </a:r>
            <a:endParaRPr lang="en-US" altLang="zh-CN" sz="2800" dirty="0" smtClean="0"/>
          </a:p>
          <a:p>
            <a:pPr marL="0" indent="0">
              <a:buFont typeface="Wingdings" pitchFamily="2" charset="2"/>
              <a:buNone/>
              <a:defRPr/>
            </a:pPr>
            <a:r>
              <a:rPr lang="en-US" altLang="zh-CN" sz="2800" dirty="0"/>
              <a:t> </a:t>
            </a:r>
            <a:r>
              <a:rPr lang="en-US" altLang="zh-CN" sz="2800" dirty="0" smtClean="0"/>
              <a:t>D</a:t>
            </a:r>
            <a:r>
              <a:rPr lang="en-US" altLang="zh-CN" sz="2800" dirty="0"/>
              <a:t>.</a:t>
            </a:r>
            <a:r>
              <a:rPr lang="zh-CN" altLang="zh-CN" sz="2800" dirty="0"/>
              <a:t>设计尽可能多的通用寄存器</a:t>
            </a:r>
          </a:p>
          <a:p>
            <a:pPr>
              <a:defRPr/>
            </a:pPr>
            <a:endParaRPr lang="zh-CN" altLang="zh-CN" sz="2800" dirty="0"/>
          </a:p>
        </p:txBody>
      </p:sp>
      <p:sp>
        <p:nvSpPr>
          <p:cNvPr id="15360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17347D"/>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近年考点统计</a:t>
            </a:r>
            <a:endParaRPr lang="zh-CN" altLang="en-US" dirty="0"/>
          </a:p>
        </p:txBody>
      </p:sp>
      <p:graphicFrame>
        <p:nvGraphicFramePr>
          <p:cNvPr id="5" name="内容占位符 4"/>
          <p:cNvGraphicFramePr>
            <a:graphicFrameLocks noGrp="1"/>
          </p:cNvGraphicFramePr>
          <p:nvPr>
            <p:ph idx="1"/>
            <p:extLst>
              <p:ext uri="{D42A27DB-BD31-4B8C-83A1-F6EECF244321}">
                <p14:modId xmlns:p14="http://schemas.microsoft.com/office/powerpoint/2010/main" val="3778437254"/>
              </p:ext>
            </p:extLst>
          </p:nvPr>
        </p:nvGraphicFramePr>
        <p:xfrm>
          <a:off x="457200" y="1419225"/>
          <a:ext cx="8229600" cy="3205480"/>
        </p:xfrm>
        <a:graphic>
          <a:graphicData uri="http://schemas.openxmlformats.org/drawingml/2006/table">
            <a:tbl>
              <a:tblPr firstRow="1" bandRow="1">
                <a:tableStyleId>{5C22544A-7EE6-4342-B048-85BDC9FD1C3A}</a:tableStyleId>
              </a:tblPr>
              <a:tblGrid>
                <a:gridCol w="1143000"/>
                <a:gridCol w="990600"/>
                <a:gridCol w="4953000"/>
                <a:gridCol w="1143000"/>
              </a:tblGrid>
              <a:tr h="370840">
                <a:tc>
                  <a:txBody>
                    <a:bodyPr/>
                    <a:lstStyle/>
                    <a:p>
                      <a:pPr algn="ctr"/>
                      <a:r>
                        <a:rPr lang="zh-CN" altLang="en-US" dirty="0" smtClean="0"/>
                        <a:t>年份</a:t>
                      </a:r>
                      <a:endParaRPr lang="zh-CN" altLang="en-US" dirty="0"/>
                    </a:p>
                  </a:txBody>
                  <a:tcPr/>
                </a:tc>
                <a:tc>
                  <a:txBody>
                    <a:bodyPr/>
                    <a:lstStyle/>
                    <a:p>
                      <a:pPr algn="ctr"/>
                      <a:r>
                        <a:rPr lang="zh-CN" altLang="en-US" dirty="0" smtClean="0"/>
                        <a:t>题号</a:t>
                      </a:r>
                      <a:endParaRPr lang="zh-CN" altLang="en-US" dirty="0"/>
                    </a:p>
                  </a:txBody>
                  <a:tcPr/>
                </a:tc>
                <a:tc>
                  <a:txBody>
                    <a:bodyPr/>
                    <a:lstStyle/>
                    <a:p>
                      <a:pPr algn="ctr"/>
                      <a:r>
                        <a:rPr lang="zh-CN" altLang="en-US" dirty="0" smtClean="0"/>
                        <a:t>知识点</a:t>
                      </a:r>
                      <a:endParaRPr lang="zh-CN" altLang="en-US" dirty="0"/>
                    </a:p>
                  </a:txBody>
                  <a:tcPr/>
                </a:tc>
                <a:tc>
                  <a:txBody>
                    <a:bodyPr/>
                    <a:lstStyle/>
                    <a:p>
                      <a:pPr algn="ctr"/>
                      <a:r>
                        <a:rPr lang="zh-CN" altLang="en-US" dirty="0" smtClean="0"/>
                        <a:t>分值</a:t>
                      </a:r>
                      <a:endParaRPr lang="zh-CN" altLang="en-US" dirty="0"/>
                    </a:p>
                  </a:txBody>
                  <a:tcPr/>
                </a:tc>
              </a:tr>
              <a:tr h="370840">
                <a:tc>
                  <a:txBody>
                    <a:bodyPr/>
                    <a:lstStyle/>
                    <a:p>
                      <a:pPr algn="ctr"/>
                      <a:r>
                        <a:rPr lang="en-US" altLang="zh-CN" dirty="0" smtClean="0"/>
                        <a:t>2015</a:t>
                      </a:r>
                      <a:r>
                        <a:rPr lang="zh-CN" altLang="en-US" dirty="0" smtClean="0"/>
                        <a:t>下半年</a:t>
                      </a:r>
                      <a:endParaRPr lang="zh-CN" altLang="en-US" dirty="0"/>
                    </a:p>
                  </a:txBody>
                  <a:tcPr anchor="ctr"/>
                </a:tc>
                <a:tc>
                  <a:txBody>
                    <a:bodyPr/>
                    <a:lstStyle/>
                    <a:p>
                      <a:pPr algn="ctr"/>
                      <a:r>
                        <a:rPr lang="en-US" altLang="zh-CN" dirty="0" smtClean="0"/>
                        <a:t>1-6</a:t>
                      </a:r>
                      <a:endParaRPr lang="zh-CN" altLang="en-US" dirty="0"/>
                    </a:p>
                  </a:txBody>
                  <a:tcPr anchor="ctr"/>
                </a:tc>
                <a:tc>
                  <a:txBody>
                    <a:bodyPr/>
                    <a:lstStyle/>
                    <a:p>
                      <a:pPr algn="ctr"/>
                      <a:r>
                        <a:rPr lang="en-US" altLang="zh-CN" dirty="0" smtClean="0"/>
                        <a:t>DMA</a:t>
                      </a:r>
                      <a:r>
                        <a:rPr lang="zh-CN" altLang="en-US" dirty="0" smtClean="0"/>
                        <a:t>传送方式、三级存储系统、浮点数的表示、寻址方式、内存容量、</a:t>
                      </a:r>
                      <a:r>
                        <a:rPr lang="en-US" altLang="zh-CN" dirty="0" smtClean="0"/>
                        <a:t>RISC</a:t>
                      </a:r>
                      <a:r>
                        <a:rPr lang="zh-CN" altLang="en-US" dirty="0" smtClean="0"/>
                        <a:t>和</a:t>
                      </a:r>
                      <a:r>
                        <a:rPr lang="en-US" altLang="zh-CN" dirty="0" smtClean="0"/>
                        <a:t>CISC</a:t>
                      </a:r>
                      <a:endParaRPr lang="zh-CN" altLang="en-US" dirty="0"/>
                    </a:p>
                  </a:txBody>
                  <a:tcPr anchor="ctr"/>
                </a:tc>
                <a:tc>
                  <a:txBody>
                    <a:bodyPr/>
                    <a:lstStyle/>
                    <a:p>
                      <a:pPr algn="ctr"/>
                      <a:r>
                        <a:rPr lang="en-US" altLang="zh-CN" dirty="0" smtClean="0"/>
                        <a:t>6</a:t>
                      </a:r>
                      <a:endParaRPr lang="zh-CN" altLang="en-US" dirty="0"/>
                    </a:p>
                  </a:txBody>
                  <a:tcPr anchor="ctr"/>
                </a:tc>
              </a:tr>
              <a:tr h="370840">
                <a:tc>
                  <a:txBody>
                    <a:bodyPr/>
                    <a:lstStyle/>
                    <a:p>
                      <a:pPr algn="ctr"/>
                      <a:r>
                        <a:rPr lang="en-US" altLang="zh-CN" dirty="0" smtClean="0"/>
                        <a:t>2015</a:t>
                      </a:r>
                      <a:r>
                        <a:rPr lang="zh-CN" altLang="en-US" dirty="0" smtClean="0"/>
                        <a:t>上半年</a:t>
                      </a:r>
                      <a:endParaRPr lang="zh-CN" altLang="en-US" dirty="0"/>
                    </a:p>
                  </a:txBody>
                  <a:tcPr anchor="ctr"/>
                </a:tc>
                <a:tc>
                  <a:txBody>
                    <a:bodyPr/>
                    <a:lstStyle/>
                    <a:p>
                      <a:pPr algn="ctr"/>
                      <a:r>
                        <a:rPr lang="en-US" altLang="zh-CN" dirty="0" smtClean="0"/>
                        <a:t>1-6</a:t>
                      </a:r>
                      <a:endParaRPr lang="zh-CN" altLang="en-US" dirty="0"/>
                    </a:p>
                  </a:txBody>
                  <a:tcPr anchor="ctr"/>
                </a:tc>
                <a:tc>
                  <a:txBody>
                    <a:bodyPr/>
                    <a:lstStyle/>
                    <a:p>
                      <a:pPr algn="ctr"/>
                      <a:r>
                        <a:rPr lang="zh-CN" altLang="en-US" dirty="0" smtClean="0"/>
                        <a:t>三级存储结构、定点小数的表示、</a:t>
                      </a:r>
                      <a:r>
                        <a:rPr lang="en-US" altLang="zh-CN" dirty="0" smtClean="0"/>
                        <a:t>Cache</a:t>
                      </a:r>
                      <a:r>
                        <a:rPr lang="zh-CN" altLang="en-US" dirty="0" smtClean="0"/>
                        <a:t>的三种映射方式、中断全过程、总线带宽计算、流水线技术</a:t>
                      </a:r>
                      <a:endParaRPr lang="zh-CN" altLang="en-US" dirty="0"/>
                    </a:p>
                  </a:txBody>
                  <a:tcPr anchor="ctr"/>
                </a:tc>
                <a:tc>
                  <a:txBody>
                    <a:bodyPr/>
                    <a:lstStyle/>
                    <a:p>
                      <a:pPr algn="ctr"/>
                      <a:r>
                        <a:rPr lang="en-US" altLang="zh-CN" dirty="0" smtClean="0"/>
                        <a:t>6</a:t>
                      </a:r>
                      <a:endParaRPr lang="zh-CN" altLang="en-US" dirty="0"/>
                    </a:p>
                  </a:txBody>
                  <a:tcPr anchor="ct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2014</a:t>
                      </a:r>
                      <a:r>
                        <a:rPr lang="zh-CN" altLang="en-US" dirty="0" smtClean="0"/>
                        <a:t>下半年</a:t>
                      </a:r>
                    </a:p>
                  </a:txBody>
                  <a:tcPr anchor="ctr"/>
                </a:tc>
                <a:tc>
                  <a:txBody>
                    <a:bodyPr/>
                    <a:lstStyle/>
                    <a:p>
                      <a:pPr algn="ctr"/>
                      <a:r>
                        <a:rPr lang="en-US" altLang="zh-CN" dirty="0" smtClean="0"/>
                        <a:t>1-6</a:t>
                      </a:r>
                      <a:endParaRPr lang="zh-CN" altLang="en-US" dirty="0"/>
                    </a:p>
                  </a:txBody>
                  <a:tcPr anchor="ctr"/>
                </a:tc>
                <a:tc>
                  <a:txBody>
                    <a:bodyPr/>
                    <a:lstStyle/>
                    <a:p>
                      <a:pPr algn="ctr"/>
                      <a:r>
                        <a:rPr lang="zh-CN" altLang="en-US" dirty="0" smtClean="0"/>
                        <a:t>总线结构、三级存储机构、</a:t>
                      </a:r>
                      <a:r>
                        <a:rPr lang="en-US" altLang="zh-CN" dirty="0" smtClean="0"/>
                        <a:t>CPU</a:t>
                      </a:r>
                      <a:r>
                        <a:rPr lang="zh-CN" altLang="en-US" dirty="0" smtClean="0"/>
                        <a:t>内部结构、内存容量、</a:t>
                      </a:r>
                      <a:r>
                        <a:rPr lang="en-US" altLang="zh-CN" dirty="0" smtClean="0"/>
                        <a:t>RISC</a:t>
                      </a:r>
                      <a:r>
                        <a:rPr lang="zh-CN" altLang="en-US" dirty="0" smtClean="0"/>
                        <a:t>和</a:t>
                      </a:r>
                      <a:r>
                        <a:rPr lang="en-US" altLang="zh-CN" dirty="0" smtClean="0"/>
                        <a:t>CISC</a:t>
                      </a:r>
                      <a:r>
                        <a:rPr lang="zh-CN" altLang="en-US" dirty="0" smtClean="0"/>
                        <a:t>、计算机体系结构分类</a:t>
                      </a:r>
                      <a:endParaRPr lang="zh-CN" altLang="en-US" dirty="0"/>
                    </a:p>
                  </a:txBody>
                  <a:tcPr anchor="ctr"/>
                </a:tc>
                <a:tc>
                  <a:txBody>
                    <a:bodyPr/>
                    <a:lstStyle/>
                    <a:p>
                      <a:pPr algn="ctr"/>
                      <a:r>
                        <a:rPr lang="en-US" altLang="zh-CN" dirty="0" smtClean="0"/>
                        <a:t>6</a:t>
                      </a:r>
                      <a:endParaRPr lang="zh-CN" altLang="en-US" dirty="0"/>
                    </a:p>
                  </a:txBody>
                  <a:tcPr anchor="ctr"/>
                </a:tc>
              </a:tr>
              <a:tr h="370840">
                <a:tc>
                  <a:txBody>
                    <a:bodyPr/>
                    <a:lstStyle/>
                    <a:p>
                      <a:pPr algn="ctr"/>
                      <a:r>
                        <a:rPr lang="en-US" altLang="zh-CN" dirty="0" smtClean="0"/>
                        <a:t>2014</a:t>
                      </a:r>
                      <a:r>
                        <a:rPr lang="zh-CN" altLang="en-US" dirty="0" smtClean="0"/>
                        <a:t>上半年</a:t>
                      </a:r>
                      <a:endParaRPr lang="zh-CN" altLang="en-US" dirty="0"/>
                    </a:p>
                  </a:txBody>
                  <a:tcPr anchor="ctr"/>
                </a:tc>
                <a:tc>
                  <a:txBody>
                    <a:bodyPr/>
                    <a:lstStyle/>
                    <a:p>
                      <a:pPr algn="ctr"/>
                      <a:r>
                        <a:rPr lang="en-US" altLang="zh-CN" dirty="0" smtClean="0"/>
                        <a:t>1-5</a:t>
                      </a:r>
                      <a:endParaRPr lang="zh-CN" altLang="en-US" dirty="0"/>
                    </a:p>
                  </a:txBody>
                  <a:tcPr anchor="ctr"/>
                </a:tc>
                <a:tc>
                  <a:txBody>
                    <a:bodyPr/>
                    <a:lstStyle/>
                    <a:p>
                      <a:pPr algn="ctr"/>
                      <a:r>
                        <a:rPr lang="en-US" altLang="zh-CN" dirty="0" smtClean="0"/>
                        <a:t>CPU</a:t>
                      </a:r>
                      <a:r>
                        <a:rPr lang="zh-CN" altLang="en-US" dirty="0" smtClean="0"/>
                        <a:t>中的寄存器的用途、定点整数的表示、海明码、流水线技术、内存容量及扩展</a:t>
                      </a:r>
                      <a:endParaRPr lang="zh-CN" altLang="en-US" dirty="0"/>
                    </a:p>
                  </a:txBody>
                  <a:tcPr anchor="ctr"/>
                </a:tc>
                <a:tc>
                  <a:txBody>
                    <a:bodyPr/>
                    <a:lstStyle/>
                    <a:p>
                      <a:pPr algn="ctr"/>
                      <a:r>
                        <a:rPr lang="en-US" altLang="zh-CN" dirty="0" smtClean="0"/>
                        <a:t>5</a:t>
                      </a:r>
                      <a:endParaRPr lang="zh-CN" altLang="en-US" dirty="0"/>
                    </a:p>
                  </a:txBody>
                  <a:tcPr anchor="ctr"/>
                </a:tc>
              </a:tr>
            </a:tbl>
          </a:graphicData>
        </a:graphic>
      </p:graphicFrame>
      <p:sp>
        <p:nvSpPr>
          <p:cNvPr id="4" name="灯片编号占位符 3"/>
          <p:cNvSpPr>
            <a:spLocks noGrp="1"/>
          </p:cNvSpPr>
          <p:nvPr>
            <p:ph type="sldNum" sz="quarter" idx="12"/>
          </p:nvPr>
        </p:nvSpPr>
        <p:spPr/>
        <p:txBody>
          <a:bodyPr/>
          <a:lstStyle/>
          <a:p>
            <a:pPr>
              <a:defRPr/>
            </a:pPr>
            <a:fld id="{B84682BC-8780-4074-89E7-79E75EFBEC6E}" type="slidenum">
              <a:rPr lang="en-US" altLang="zh-CN" smtClean="0"/>
              <a:pPr>
                <a:defRPr/>
              </a:pPr>
              <a:t>11</a:t>
            </a:fld>
            <a:endParaRPr lang="en-US" altLang="zh-CN"/>
          </a:p>
        </p:txBody>
      </p:sp>
      <p:sp>
        <p:nvSpPr>
          <p:cNvPr id="6" name="TextBox 5"/>
          <p:cNvSpPr txBox="1"/>
          <p:nvPr/>
        </p:nvSpPr>
        <p:spPr>
          <a:xfrm>
            <a:off x="304800" y="4800600"/>
            <a:ext cx="8382000" cy="1631216"/>
          </a:xfrm>
          <a:prstGeom prst="rect">
            <a:avLst/>
          </a:prstGeom>
          <a:noFill/>
        </p:spPr>
        <p:txBody>
          <a:bodyPr wrap="square" rtlCol="0">
            <a:spAutoFit/>
          </a:bodyPr>
          <a:lstStyle/>
          <a:p>
            <a:r>
              <a:rPr lang="en-US" altLang="zh-CN" sz="2000" dirty="0" smtClean="0">
                <a:latin typeface="Arial Unicode MS" pitchFamily="34" charset="-122"/>
                <a:ea typeface="华文细黑" pitchFamily="2" charset="-122"/>
              </a:rPr>
              <a:t>12-13</a:t>
            </a:r>
            <a:r>
              <a:rPr lang="zh-CN" altLang="en-US" sz="2000" dirty="0" smtClean="0">
                <a:latin typeface="Arial Unicode MS" pitchFamily="34" charset="-122"/>
                <a:ea typeface="华文细黑" pitchFamily="2" charset="-122"/>
              </a:rPr>
              <a:t>年考点见教材</a:t>
            </a:r>
            <a:r>
              <a:rPr lang="en-US" altLang="zh-CN" sz="2000" dirty="0" smtClean="0">
                <a:latin typeface="Arial Unicode MS" pitchFamily="34" charset="-122"/>
                <a:ea typeface="华文细黑" pitchFamily="2" charset="-122"/>
              </a:rPr>
              <a:t>P2</a:t>
            </a:r>
          </a:p>
          <a:p>
            <a:r>
              <a:rPr lang="zh-CN" altLang="en-US" sz="2000" dirty="0" smtClean="0">
                <a:solidFill>
                  <a:srgbClr val="FF0000"/>
                </a:solidFill>
                <a:latin typeface="Arial Unicode MS" pitchFamily="34" charset="-122"/>
                <a:ea typeface="华文细黑" pitchFamily="2" charset="-122"/>
              </a:rPr>
              <a:t>高频考点：</a:t>
            </a:r>
            <a:r>
              <a:rPr lang="zh-CN" altLang="en-US" sz="2000" dirty="0" smtClean="0">
                <a:latin typeface="Arial Unicode MS" pitchFamily="34" charset="-122"/>
                <a:ea typeface="华文细黑" pitchFamily="2" charset="-122"/>
              </a:rPr>
              <a:t>内存容量、三级存储系统、数的表示、流水线技术、</a:t>
            </a:r>
            <a:r>
              <a:rPr lang="en-US" altLang="zh-CN" sz="2000" dirty="0" smtClean="0">
                <a:latin typeface="Arial Unicode MS" pitchFamily="34" charset="-122"/>
                <a:ea typeface="华文细黑" pitchFamily="2" charset="-122"/>
              </a:rPr>
              <a:t>RISC</a:t>
            </a:r>
            <a:r>
              <a:rPr lang="zh-CN" altLang="en-US" sz="2000" dirty="0" smtClean="0">
                <a:latin typeface="Arial Unicode MS" pitchFamily="34" charset="-122"/>
                <a:ea typeface="华文细黑" pitchFamily="2" charset="-122"/>
              </a:rPr>
              <a:t>与</a:t>
            </a:r>
            <a:r>
              <a:rPr lang="en-US" altLang="zh-CN" sz="2000" dirty="0" smtClean="0">
                <a:latin typeface="Arial Unicode MS" pitchFamily="34" charset="-122"/>
                <a:ea typeface="华文细黑" pitchFamily="2" charset="-122"/>
              </a:rPr>
              <a:t>CISC</a:t>
            </a:r>
            <a:r>
              <a:rPr lang="zh-CN" altLang="en-US" sz="2000" dirty="0" smtClean="0">
                <a:latin typeface="Arial Unicode MS" pitchFamily="34" charset="-122"/>
                <a:ea typeface="华文细黑" pitchFamily="2" charset="-122"/>
              </a:rPr>
              <a:t>、</a:t>
            </a:r>
            <a:r>
              <a:rPr lang="en-US" altLang="zh-CN" sz="2000" dirty="0" smtClean="0">
                <a:latin typeface="Arial Unicode MS" pitchFamily="34" charset="-122"/>
                <a:ea typeface="华文细黑" pitchFamily="2" charset="-122"/>
              </a:rPr>
              <a:t>CPU</a:t>
            </a:r>
            <a:r>
              <a:rPr lang="zh-CN" altLang="en-US" sz="2000" dirty="0" smtClean="0">
                <a:latin typeface="Arial Unicode MS" pitchFamily="34" charset="-122"/>
                <a:ea typeface="华文细黑" pitchFamily="2" charset="-122"/>
              </a:rPr>
              <a:t>的构成及个寄存器作用</a:t>
            </a:r>
            <a:endParaRPr lang="en-US" altLang="zh-CN" sz="2000" dirty="0" smtClean="0">
              <a:latin typeface="Arial Unicode MS" pitchFamily="34" charset="-122"/>
              <a:ea typeface="华文细黑" pitchFamily="2" charset="-122"/>
            </a:endParaRPr>
          </a:p>
          <a:p>
            <a:r>
              <a:rPr lang="zh-CN" altLang="en-US" sz="2000" dirty="0" smtClean="0">
                <a:solidFill>
                  <a:srgbClr val="7030A0"/>
                </a:solidFill>
                <a:latin typeface="Arial Unicode MS" pitchFamily="34" charset="-122"/>
                <a:ea typeface="华文细黑" pitchFamily="2" charset="-122"/>
              </a:rPr>
              <a:t>次高频考点：</a:t>
            </a:r>
            <a:r>
              <a:rPr lang="en-US" altLang="zh-CN" sz="2000" dirty="0" smtClean="0">
                <a:latin typeface="Arial Unicode MS" pitchFamily="34" charset="-122"/>
                <a:ea typeface="华文细黑" pitchFamily="2" charset="-122"/>
              </a:rPr>
              <a:t>IO</a:t>
            </a:r>
            <a:r>
              <a:rPr lang="zh-CN" altLang="en-US" sz="2000" dirty="0" smtClean="0">
                <a:latin typeface="Arial Unicode MS" pitchFamily="34" charset="-122"/>
                <a:ea typeface="华文细黑" pitchFamily="2" charset="-122"/>
              </a:rPr>
              <a:t>系统（主机与外设的数据交换方式）、</a:t>
            </a:r>
            <a:r>
              <a:rPr lang="en-US" altLang="zh-CN" sz="2000" dirty="0" smtClean="0">
                <a:latin typeface="Arial Unicode MS" pitchFamily="34" charset="-122"/>
                <a:ea typeface="华文细黑" pitchFamily="2" charset="-122"/>
              </a:rPr>
              <a:t>Cache</a:t>
            </a:r>
            <a:r>
              <a:rPr lang="zh-CN" altLang="en-US" sz="2000" dirty="0" smtClean="0">
                <a:latin typeface="Arial Unicode MS" pitchFamily="34" charset="-122"/>
                <a:ea typeface="华文细黑" pitchFamily="2" charset="-122"/>
              </a:rPr>
              <a:t>的地址映射方式、寻址方式</a:t>
            </a:r>
            <a:endParaRPr lang="zh-CN" altLang="en-US" sz="2000" dirty="0">
              <a:latin typeface="Arial Unicode MS" pitchFamily="34" charset="-122"/>
              <a:ea typeface="华文细黑" pitchFamily="2" charset="-122"/>
            </a:endParaRPr>
          </a:p>
        </p:txBody>
      </p:sp>
    </p:spTree>
    <p:extLst>
      <p:ext uri="{BB962C8B-B14F-4D97-AF65-F5344CB8AC3E}">
        <p14:creationId xmlns:p14="http://schemas.microsoft.com/office/powerpoint/2010/main" val="189321422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标题 1"/>
          <p:cNvSpPr>
            <a:spLocks noGrp="1"/>
          </p:cNvSpPr>
          <p:nvPr>
            <p:ph type="title"/>
          </p:nvPr>
        </p:nvSpPr>
        <p:spPr>
          <a:xfrm>
            <a:off x="838200" y="762000"/>
            <a:ext cx="8229600" cy="563563"/>
          </a:xfrm>
        </p:spPr>
        <p:txBody>
          <a:bodyPr/>
          <a:lstStyle/>
          <a:p>
            <a:r>
              <a:rPr lang="zh-CN" altLang="en-US" smtClean="0"/>
              <a:t>知识点</a:t>
            </a:r>
            <a:r>
              <a:rPr lang="en-US" altLang="zh-CN" smtClean="0"/>
              <a:t>10</a:t>
            </a:r>
            <a:r>
              <a:rPr lang="zh-CN" altLang="en-US" smtClean="0"/>
              <a:t>：指令系统</a:t>
            </a:r>
            <a:endParaRPr lang="zh-CN" altLang="zh-CN" smtClean="0"/>
          </a:p>
        </p:txBody>
      </p:sp>
      <p:sp>
        <p:nvSpPr>
          <p:cNvPr id="4" name="灯片编号占位符 3"/>
          <p:cNvSpPr>
            <a:spLocks noGrp="1"/>
          </p:cNvSpPr>
          <p:nvPr>
            <p:ph type="sldNum" sz="quarter" idx="12"/>
          </p:nvPr>
        </p:nvSpPr>
        <p:spPr/>
        <p:txBody>
          <a:bodyPr/>
          <a:lstStyle/>
          <a:p>
            <a:pPr>
              <a:defRPr/>
            </a:pPr>
            <a:fld id="{FF734309-6DF5-4269-9E38-D620C77CC605}" type="slidenum">
              <a:rPr lang="en-US" altLang="zh-CN" smtClean="0">
                <a:solidFill>
                  <a:srgbClr val="17347D"/>
                </a:solidFill>
              </a:rPr>
              <a:pPr>
                <a:defRPr/>
              </a:pPr>
              <a:t>110</a:t>
            </a:fld>
            <a:endParaRPr lang="en-US" altLang="zh-CN" dirty="0">
              <a:solidFill>
                <a:srgbClr val="17347D"/>
              </a:solidFill>
            </a:endParaRPr>
          </a:p>
        </p:txBody>
      </p:sp>
      <p:sp>
        <p:nvSpPr>
          <p:cNvPr id="2" name="内容占位符 1"/>
          <p:cNvSpPr>
            <a:spLocks noGrp="1"/>
          </p:cNvSpPr>
          <p:nvPr>
            <p:ph idx="1"/>
          </p:nvPr>
        </p:nvSpPr>
        <p:spPr/>
        <p:txBody>
          <a:bodyPr/>
          <a:lstStyle/>
          <a:p>
            <a:pPr>
              <a:defRPr/>
            </a:pPr>
            <a:r>
              <a:rPr lang="zh-CN" altLang="en-US" sz="2800" dirty="0" smtClean="0"/>
              <a:t>例</a:t>
            </a:r>
            <a:r>
              <a:rPr lang="en-US" altLang="zh-CN" sz="2800" dirty="0" smtClean="0"/>
              <a:t>7</a:t>
            </a:r>
            <a:r>
              <a:rPr lang="zh-CN" altLang="en-US" sz="2800" dirty="0" smtClean="0"/>
              <a:t>：以下关于</a:t>
            </a:r>
            <a:r>
              <a:rPr lang="en-US" altLang="zh-CN" sz="2800" dirty="0" smtClean="0"/>
              <a:t>CISC</a:t>
            </a:r>
            <a:r>
              <a:rPr lang="zh-CN" altLang="en-US" sz="2800" dirty="0" smtClean="0"/>
              <a:t>和</a:t>
            </a:r>
            <a:r>
              <a:rPr lang="en-US" altLang="zh-CN" sz="2800" dirty="0" smtClean="0"/>
              <a:t>RISC</a:t>
            </a:r>
            <a:r>
              <a:rPr lang="zh-CN" altLang="en-US" sz="2800" dirty="0" smtClean="0"/>
              <a:t>的叙述中，错误的是？</a:t>
            </a:r>
            <a:endParaRPr lang="zh-CN" altLang="zh-CN" sz="2800" dirty="0"/>
          </a:p>
          <a:p>
            <a:pPr marL="0" indent="0">
              <a:buFont typeface="Wingdings" pitchFamily="2" charset="2"/>
              <a:buNone/>
              <a:defRPr/>
            </a:pPr>
            <a:r>
              <a:rPr lang="en-US" altLang="zh-CN" sz="2800" dirty="0" smtClean="0"/>
              <a:t> </a:t>
            </a:r>
            <a:r>
              <a:rPr lang="en-US" altLang="zh-CN" sz="2800" dirty="0"/>
              <a:t>A</a:t>
            </a:r>
            <a:r>
              <a:rPr lang="en-US" altLang="zh-CN" sz="2800" dirty="0" smtClean="0"/>
              <a:t>.</a:t>
            </a:r>
            <a:r>
              <a:rPr lang="zh-CN" altLang="en-US" sz="2800" dirty="0" smtClean="0"/>
              <a:t>在</a:t>
            </a:r>
            <a:r>
              <a:rPr lang="en-US" altLang="zh-CN" sz="2800" dirty="0" smtClean="0"/>
              <a:t>CISC</a:t>
            </a:r>
            <a:r>
              <a:rPr lang="zh-CN" altLang="en-US" sz="2800" dirty="0" smtClean="0"/>
              <a:t>中，其复杂的指令都采用硬布线逻辑来实现</a:t>
            </a:r>
            <a:endParaRPr lang="en-US" altLang="zh-CN" sz="2800" dirty="0" smtClean="0"/>
          </a:p>
          <a:p>
            <a:pPr marL="0" indent="0">
              <a:buFont typeface="Wingdings" pitchFamily="2" charset="2"/>
              <a:buNone/>
              <a:defRPr/>
            </a:pPr>
            <a:r>
              <a:rPr lang="en-US" altLang="zh-CN" sz="2800" dirty="0"/>
              <a:t> </a:t>
            </a:r>
            <a:r>
              <a:rPr lang="en-US" altLang="zh-CN" sz="2800" dirty="0" smtClean="0"/>
              <a:t>B.</a:t>
            </a:r>
            <a:r>
              <a:rPr lang="zh-CN" altLang="en-US" sz="2800" dirty="0" smtClean="0"/>
              <a:t>采用</a:t>
            </a:r>
            <a:r>
              <a:rPr lang="en-US" altLang="zh-CN" sz="2800" dirty="0" smtClean="0"/>
              <a:t>CISC</a:t>
            </a:r>
            <a:r>
              <a:rPr lang="zh-CN" altLang="en-US" sz="2800" dirty="0" smtClean="0"/>
              <a:t>技术的</a:t>
            </a:r>
            <a:r>
              <a:rPr lang="en-US" altLang="zh-CN" sz="2800" dirty="0" smtClean="0"/>
              <a:t>CPU</a:t>
            </a:r>
            <a:r>
              <a:rPr lang="zh-CN" altLang="en-US" sz="2800" dirty="0" smtClean="0"/>
              <a:t>，其芯片设计复杂度更高</a:t>
            </a:r>
            <a:endParaRPr lang="zh-CN" altLang="zh-CN" sz="2800" dirty="0"/>
          </a:p>
          <a:p>
            <a:pPr marL="0" indent="0">
              <a:buFont typeface="Wingdings" pitchFamily="2" charset="2"/>
              <a:buNone/>
              <a:defRPr/>
            </a:pPr>
            <a:r>
              <a:rPr lang="en-US" altLang="zh-CN" sz="2800" dirty="0" smtClean="0"/>
              <a:t> C.</a:t>
            </a:r>
            <a:r>
              <a:rPr lang="zh-CN" altLang="en-US" sz="2800" dirty="0" smtClean="0"/>
              <a:t>在</a:t>
            </a:r>
            <a:r>
              <a:rPr lang="en-US" altLang="zh-CN" sz="2800" dirty="0" smtClean="0"/>
              <a:t>RISC</a:t>
            </a:r>
            <a:r>
              <a:rPr lang="zh-CN" altLang="en-US" sz="2800" dirty="0" smtClean="0"/>
              <a:t>中，更适合采用硬布线逻辑执行指令</a:t>
            </a:r>
            <a:endParaRPr lang="en-US" altLang="zh-CN" sz="2800" dirty="0" smtClean="0"/>
          </a:p>
          <a:p>
            <a:pPr marL="0" indent="0">
              <a:buFont typeface="Wingdings" pitchFamily="2" charset="2"/>
              <a:buNone/>
              <a:defRPr/>
            </a:pPr>
            <a:r>
              <a:rPr lang="en-US" altLang="zh-CN" sz="2800" dirty="0"/>
              <a:t> </a:t>
            </a:r>
            <a:r>
              <a:rPr lang="en-US" altLang="zh-CN" sz="2800" dirty="0" smtClean="0"/>
              <a:t>D.</a:t>
            </a:r>
            <a:r>
              <a:rPr lang="zh-CN" altLang="en-US" sz="2800" dirty="0" smtClean="0"/>
              <a:t>采用</a:t>
            </a:r>
            <a:r>
              <a:rPr lang="en-US" altLang="zh-CN" sz="2800" dirty="0" smtClean="0"/>
              <a:t>RISC</a:t>
            </a:r>
            <a:r>
              <a:rPr lang="zh-CN" altLang="en-US" sz="2800" dirty="0" smtClean="0"/>
              <a:t>技术，指令系统中的指令类型和寻址方式更少</a:t>
            </a:r>
            <a:endParaRPr lang="zh-CN" altLang="zh-CN" sz="2800" dirty="0"/>
          </a:p>
        </p:txBody>
      </p:sp>
      <p:sp>
        <p:nvSpPr>
          <p:cNvPr id="15462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17347D"/>
              </a:solidFill>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标题 1"/>
          <p:cNvSpPr>
            <a:spLocks noGrp="1"/>
          </p:cNvSpPr>
          <p:nvPr>
            <p:ph type="title"/>
          </p:nvPr>
        </p:nvSpPr>
        <p:spPr>
          <a:xfrm>
            <a:off x="838200" y="762000"/>
            <a:ext cx="8229600" cy="563563"/>
          </a:xfrm>
        </p:spPr>
        <p:txBody>
          <a:bodyPr/>
          <a:lstStyle/>
          <a:p>
            <a:r>
              <a:rPr lang="zh-CN" altLang="en-US" smtClean="0"/>
              <a:t>知识点</a:t>
            </a:r>
            <a:r>
              <a:rPr lang="en-US" altLang="zh-CN" smtClean="0"/>
              <a:t>11</a:t>
            </a:r>
            <a:r>
              <a:rPr lang="zh-CN" altLang="en-US" smtClean="0"/>
              <a:t>：流水线技术</a:t>
            </a:r>
            <a:endParaRPr lang="zh-CN" altLang="zh-CN" smtClean="0"/>
          </a:p>
        </p:txBody>
      </p:sp>
      <p:sp>
        <p:nvSpPr>
          <p:cNvPr id="4" name="灯片编号占位符 3"/>
          <p:cNvSpPr>
            <a:spLocks noGrp="1"/>
          </p:cNvSpPr>
          <p:nvPr>
            <p:ph type="sldNum" sz="quarter" idx="12"/>
          </p:nvPr>
        </p:nvSpPr>
        <p:spPr/>
        <p:txBody>
          <a:bodyPr/>
          <a:lstStyle/>
          <a:p>
            <a:pPr>
              <a:defRPr/>
            </a:pPr>
            <a:fld id="{B6E631D8-1B16-444D-B465-48FC2BD072C1}" type="slidenum">
              <a:rPr lang="en-US" altLang="zh-CN" smtClean="0">
                <a:solidFill>
                  <a:srgbClr val="17347D"/>
                </a:solidFill>
              </a:rPr>
              <a:pPr>
                <a:defRPr/>
              </a:pPr>
              <a:t>111</a:t>
            </a:fld>
            <a:endParaRPr lang="en-US" altLang="zh-CN" dirty="0">
              <a:solidFill>
                <a:srgbClr val="17347D"/>
              </a:solidFill>
            </a:endParaRPr>
          </a:p>
        </p:txBody>
      </p:sp>
      <p:sp>
        <p:nvSpPr>
          <p:cNvPr id="155652" name="内容占位符 1"/>
          <p:cNvSpPr>
            <a:spLocks noGrp="1"/>
          </p:cNvSpPr>
          <p:nvPr>
            <p:ph idx="1"/>
          </p:nvPr>
        </p:nvSpPr>
        <p:spPr/>
        <p:txBody>
          <a:bodyPr/>
          <a:lstStyle/>
          <a:p>
            <a:r>
              <a:rPr lang="zh-CN" altLang="zh-CN" sz="2800" smtClean="0"/>
              <a:t>把指令的执行过程细分为取指令、指令译码、执行、写回</a:t>
            </a:r>
            <a:r>
              <a:rPr lang="en-US" altLang="zh-CN" sz="2800" smtClean="0"/>
              <a:t>4</a:t>
            </a:r>
            <a:r>
              <a:rPr lang="zh-CN" altLang="zh-CN" sz="2800" smtClean="0"/>
              <a:t>个子过程，并改进运算器的结构以加快其执行子过程，则得到如图所示的流水处理的时空图</a:t>
            </a:r>
            <a:r>
              <a:rPr lang="en-US" altLang="zh-CN" sz="2800" smtClean="0"/>
              <a:t>:</a:t>
            </a:r>
            <a:endParaRPr lang="zh-CN" altLang="zh-CN" sz="2800" smtClean="0"/>
          </a:p>
        </p:txBody>
      </p:sp>
      <p:sp>
        <p:nvSpPr>
          <p:cNvPr id="15565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17347D"/>
              </a:solidFill>
            </a:endParaRPr>
          </a:p>
        </p:txBody>
      </p:sp>
      <p:pic>
        <p:nvPicPr>
          <p:cNvPr id="155654" name="图片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429000"/>
            <a:ext cx="43815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5" name="图片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276600"/>
            <a:ext cx="4195763"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标题 1"/>
          <p:cNvSpPr>
            <a:spLocks noGrp="1"/>
          </p:cNvSpPr>
          <p:nvPr>
            <p:ph type="title"/>
          </p:nvPr>
        </p:nvSpPr>
        <p:spPr>
          <a:xfrm>
            <a:off x="838200" y="762000"/>
            <a:ext cx="8229600" cy="563563"/>
          </a:xfrm>
        </p:spPr>
        <p:txBody>
          <a:bodyPr/>
          <a:lstStyle/>
          <a:p>
            <a:r>
              <a:rPr lang="zh-CN" altLang="en-US" smtClean="0"/>
              <a:t>知识点</a:t>
            </a:r>
            <a:r>
              <a:rPr lang="en-US" altLang="zh-CN" smtClean="0"/>
              <a:t>11</a:t>
            </a:r>
            <a:r>
              <a:rPr lang="zh-CN" altLang="en-US" smtClean="0"/>
              <a:t>：流水线技术</a:t>
            </a:r>
            <a:endParaRPr lang="zh-CN" altLang="zh-CN" smtClean="0"/>
          </a:p>
        </p:txBody>
      </p:sp>
      <p:sp>
        <p:nvSpPr>
          <p:cNvPr id="4" name="灯片编号占位符 3"/>
          <p:cNvSpPr>
            <a:spLocks noGrp="1"/>
          </p:cNvSpPr>
          <p:nvPr>
            <p:ph type="sldNum" sz="quarter" idx="12"/>
          </p:nvPr>
        </p:nvSpPr>
        <p:spPr/>
        <p:txBody>
          <a:bodyPr/>
          <a:lstStyle/>
          <a:p>
            <a:pPr>
              <a:defRPr/>
            </a:pPr>
            <a:fld id="{B6A61EB9-C02C-4CF6-9DBA-BE9655ED4271}" type="slidenum">
              <a:rPr lang="en-US" altLang="zh-CN" smtClean="0">
                <a:solidFill>
                  <a:srgbClr val="17347D"/>
                </a:solidFill>
              </a:rPr>
              <a:pPr>
                <a:defRPr/>
              </a:pPr>
              <a:t>112</a:t>
            </a:fld>
            <a:endParaRPr lang="en-US" altLang="zh-CN" dirty="0">
              <a:solidFill>
                <a:srgbClr val="17347D"/>
              </a:solidFill>
            </a:endParaRPr>
          </a:p>
        </p:txBody>
      </p:sp>
      <p:sp>
        <p:nvSpPr>
          <p:cNvPr id="2" name="内容占位符 1"/>
          <p:cNvSpPr>
            <a:spLocks noGrp="1"/>
          </p:cNvSpPr>
          <p:nvPr>
            <p:ph idx="1"/>
          </p:nvPr>
        </p:nvSpPr>
        <p:spPr/>
        <p:txBody>
          <a:bodyPr/>
          <a:lstStyle/>
          <a:p>
            <a:pPr>
              <a:defRPr/>
            </a:pPr>
            <a:r>
              <a:rPr lang="zh-CN" altLang="en-US" sz="2800" dirty="0" smtClean="0"/>
              <a:t>例</a:t>
            </a:r>
            <a:r>
              <a:rPr lang="en-US" altLang="zh-CN" sz="2800" dirty="0" smtClean="0"/>
              <a:t>1</a:t>
            </a:r>
            <a:r>
              <a:rPr lang="zh-CN" altLang="en-US" sz="2800" dirty="0" smtClean="0"/>
              <a:t>：</a:t>
            </a:r>
            <a:r>
              <a:rPr lang="zh-CN" altLang="zh-CN" sz="2800" dirty="0"/>
              <a:t>若每一条指令都可以分解为取指、分析和执行三步。己知取指时间</a:t>
            </a:r>
            <a:r>
              <a:rPr lang="en-US" altLang="zh-CN" sz="2800" dirty="0"/>
              <a:t>t</a:t>
            </a:r>
            <a:r>
              <a:rPr lang="zh-CN" altLang="zh-CN" sz="2800" baseline="-25000" dirty="0"/>
              <a:t>取指</a:t>
            </a:r>
            <a:r>
              <a:rPr lang="zh-CN" altLang="zh-CN" sz="2800" dirty="0"/>
              <a:t>＝</a:t>
            </a:r>
            <a:r>
              <a:rPr lang="en-US" altLang="zh-CN" sz="2800" dirty="0"/>
              <a:t>4</a:t>
            </a:r>
            <a:r>
              <a:rPr lang="zh-CN" altLang="zh-CN" sz="2800" dirty="0"/>
              <a:t>△</a:t>
            </a:r>
            <a:r>
              <a:rPr lang="en-US" altLang="zh-CN" sz="2800" dirty="0"/>
              <a:t>t</a:t>
            </a:r>
            <a:r>
              <a:rPr lang="zh-CN" altLang="zh-CN" sz="2800" dirty="0"/>
              <a:t>，分析时间</a:t>
            </a:r>
            <a:r>
              <a:rPr lang="en-US" altLang="zh-CN" sz="2800" dirty="0"/>
              <a:t>t</a:t>
            </a:r>
            <a:r>
              <a:rPr lang="zh-CN" altLang="zh-CN" sz="2800" baseline="-25000" dirty="0"/>
              <a:t>分析</a:t>
            </a:r>
            <a:r>
              <a:rPr lang="zh-CN" altLang="zh-CN" sz="2800" dirty="0"/>
              <a:t>＝</a:t>
            </a:r>
            <a:r>
              <a:rPr lang="en-US" altLang="zh-CN" sz="2800" dirty="0"/>
              <a:t>3</a:t>
            </a:r>
            <a:r>
              <a:rPr lang="zh-CN" altLang="zh-CN" sz="2800" dirty="0"/>
              <a:t>△</a:t>
            </a:r>
            <a:r>
              <a:rPr lang="en-US" altLang="zh-CN" sz="2800" dirty="0"/>
              <a:t>t</a:t>
            </a:r>
            <a:r>
              <a:rPr lang="zh-CN" altLang="zh-CN" sz="2800" dirty="0"/>
              <a:t>，执行时间</a:t>
            </a:r>
            <a:r>
              <a:rPr lang="en-US" altLang="zh-CN" sz="2800" dirty="0"/>
              <a:t>t</a:t>
            </a:r>
            <a:r>
              <a:rPr lang="zh-CN" altLang="zh-CN" sz="2800" baseline="-25000" dirty="0"/>
              <a:t>执行</a:t>
            </a:r>
            <a:r>
              <a:rPr lang="zh-CN" altLang="zh-CN" sz="2800" dirty="0"/>
              <a:t>＝</a:t>
            </a:r>
            <a:r>
              <a:rPr lang="en-US" altLang="zh-CN" sz="2800" dirty="0"/>
              <a:t>5</a:t>
            </a:r>
            <a:r>
              <a:rPr lang="zh-CN" altLang="zh-CN" sz="2800" dirty="0"/>
              <a:t>△</a:t>
            </a:r>
            <a:r>
              <a:rPr lang="en-US" altLang="zh-CN" sz="2800" dirty="0"/>
              <a:t>t</a:t>
            </a:r>
            <a:r>
              <a:rPr lang="zh-CN" altLang="zh-CN" sz="2800" dirty="0"/>
              <a:t>。如果按串行方式执行完</a:t>
            </a:r>
            <a:r>
              <a:rPr lang="en-US" altLang="zh-CN" sz="2800" dirty="0"/>
              <a:t>100</a:t>
            </a:r>
            <a:r>
              <a:rPr lang="zh-CN" altLang="zh-CN" sz="2800" dirty="0"/>
              <a:t>条指令需要</a:t>
            </a:r>
            <a:r>
              <a:rPr lang="zh-CN" altLang="zh-CN" sz="2800" u="sng" dirty="0"/>
              <a:t> （</a:t>
            </a:r>
            <a:r>
              <a:rPr lang="en-US" altLang="zh-CN" sz="2800" u="sng" dirty="0"/>
              <a:t>4</a:t>
            </a:r>
            <a:r>
              <a:rPr lang="zh-CN" altLang="zh-CN" sz="2800" u="sng" dirty="0"/>
              <a:t>）</a:t>
            </a:r>
            <a:r>
              <a:rPr lang="zh-CN" altLang="zh-CN" sz="2800" dirty="0"/>
              <a:t>△</a:t>
            </a:r>
            <a:r>
              <a:rPr lang="en-US" altLang="zh-CN" sz="2800" dirty="0"/>
              <a:t>t</a:t>
            </a:r>
            <a:r>
              <a:rPr lang="zh-CN" altLang="zh-CN" sz="2800" dirty="0"/>
              <a:t>。如果按照流水方式执行，执行完</a:t>
            </a:r>
            <a:r>
              <a:rPr lang="en-US" altLang="zh-CN" sz="2800" dirty="0"/>
              <a:t>100</a:t>
            </a:r>
            <a:r>
              <a:rPr lang="zh-CN" altLang="zh-CN" sz="2800" dirty="0"/>
              <a:t>条指令需要</a:t>
            </a:r>
            <a:r>
              <a:rPr lang="zh-CN" altLang="zh-CN" sz="2800" u="sng" dirty="0"/>
              <a:t>（</a:t>
            </a:r>
            <a:r>
              <a:rPr lang="en-US" altLang="zh-CN" sz="2800" u="sng" dirty="0"/>
              <a:t>5</a:t>
            </a:r>
            <a:r>
              <a:rPr lang="zh-CN" altLang="zh-CN" sz="2800" u="sng" dirty="0"/>
              <a:t>） </a:t>
            </a:r>
            <a:r>
              <a:rPr lang="zh-CN" altLang="zh-CN" sz="2800" dirty="0"/>
              <a:t>△</a:t>
            </a:r>
            <a:r>
              <a:rPr lang="en-US" altLang="zh-CN" sz="2800" dirty="0"/>
              <a:t>t</a:t>
            </a:r>
            <a:r>
              <a:rPr lang="zh-CN" altLang="zh-CN" sz="2800" dirty="0"/>
              <a:t>。</a:t>
            </a:r>
          </a:p>
          <a:p>
            <a:pPr marL="0" indent="0">
              <a:buFont typeface="Wingdings" pitchFamily="2" charset="2"/>
              <a:buNone/>
              <a:defRPr/>
            </a:pPr>
            <a:r>
              <a:rPr lang="zh-CN" altLang="zh-CN" sz="2800" dirty="0"/>
              <a:t>（</a:t>
            </a:r>
            <a:r>
              <a:rPr lang="en-US" altLang="zh-CN" sz="2800" dirty="0"/>
              <a:t>4</a:t>
            </a:r>
            <a:r>
              <a:rPr lang="zh-CN" altLang="zh-CN" sz="2800" dirty="0"/>
              <a:t>）</a:t>
            </a:r>
            <a:r>
              <a:rPr lang="en-US" altLang="zh-CN" sz="2800" dirty="0"/>
              <a:t>A. 1190   B.1195	 C.1200   D.1205   </a:t>
            </a:r>
            <a:endParaRPr lang="en-US" altLang="zh-CN" sz="2800" dirty="0" smtClean="0"/>
          </a:p>
          <a:p>
            <a:pPr marL="0" indent="0">
              <a:buFont typeface="Wingdings" pitchFamily="2" charset="2"/>
              <a:buNone/>
              <a:defRPr/>
            </a:pPr>
            <a:r>
              <a:rPr lang="zh-CN" altLang="zh-CN" sz="2800" dirty="0" smtClean="0"/>
              <a:t>（</a:t>
            </a:r>
            <a:r>
              <a:rPr lang="en-US" altLang="zh-CN" sz="2800" dirty="0"/>
              <a:t>5</a:t>
            </a:r>
            <a:r>
              <a:rPr lang="zh-CN" altLang="zh-CN" sz="2800" dirty="0"/>
              <a:t>）</a:t>
            </a:r>
            <a:r>
              <a:rPr lang="en-US" altLang="zh-CN" sz="2800" dirty="0"/>
              <a:t>A. 504    B. 507 	 C.508    D. 510 </a:t>
            </a:r>
            <a:endParaRPr lang="zh-CN" altLang="zh-CN" sz="2800" dirty="0"/>
          </a:p>
        </p:txBody>
      </p:sp>
      <p:sp>
        <p:nvSpPr>
          <p:cNvPr id="15667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17347D"/>
              </a:solidFill>
            </a:endParaRP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p:nvPr>
        </p:nvSpPr>
        <p:spPr/>
        <p:txBody>
          <a:bodyPr/>
          <a:lstStyle/>
          <a:p>
            <a:r>
              <a:rPr lang="zh-CN" altLang="en-US" dirty="0" smtClean="0"/>
              <a:t>知识点</a:t>
            </a:r>
            <a:r>
              <a:rPr lang="en-US" altLang="zh-CN" dirty="0" smtClean="0"/>
              <a:t>12</a:t>
            </a:r>
            <a:r>
              <a:rPr lang="zh-CN" altLang="en-US" dirty="0" smtClean="0"/>
              <a:t>：总线</a:t>
            </a:r>
          </a:p>
        </p:txBody>
      </p:sp>
      <p:sp>
        <p:nvSpPr>
          <p:cNvPr id="4" name="灯片编号占位符 3"/>
          <p:cNvSpPr>
            <a:spLocks noGrp="1"/>
          </p:cNvSpPr>
          <p:nvPr>
            <p:ph type="sldNum" sz="quarter" idx="12"/>
          </p:nvPr>
        </p:nvSpPr>
        <p:spPr/>
        <p:txBody>
          <a:bodyPr/>
          <a:lstStyle/>
          <a:p>
            <a:pPr>
              <a:defRPr/>
            </a:pPr>
            <a:fld id="{83337D99-BDCE-4C41-815A-B28A4BF7F4A8}" type="slidenum">
              <a:rPr lang="en-US" altLang="zh-CN" smtClean="0"/>
              <a:pPr>
                <a:defRPr/>
              </a:pPr>
              <a:t>113</a:t>
            </a:fld>
            <a:endParaRPr lang="en-US" altLang="zh-CN"/>
          </a:p>
        </p:txBody>
      </p:sp>
      <p:sp>
        <p:nvSpPr>
          <p:cNvPr id="90116" name="内容占位符 1"/>
          <p:cNvSpPr>
            <a:spLocks noGrp="1"/>
          </p:cNvSpPr>
          <p:nvPr>
            <p:ph idx="1"/>
          </p:nvPr>
        </p:nvSpPr>
        <p:spPr>
          <a:xfrm>
            <a:off x="457200" y="1419225"/>
            <a:ext cx="8458200" cy="4879975"/>
          </a:xfrm>
        </p:spPr>
        <p:txBody>
          <a:bodyPr/>
          <a:lstStyle/>
          <a:p>
            <a:r>
              <a:rPr lang="zh-CN" altLang="en-US" sz="2800" dirty="0" smtClean="0"/>
              <a:t>总线按照级别进行划分：</a:t>
            </a:r>
            <a:endParaRPr lang="en-US" altLang="zh-CN" sz="2800" dirty="0" smtClean="0"/>
          </a:p>
          <a:p>
            <a:pPr lvl="1"/>
            <a:r>
              <a:rPr lang="zh-CN" altLang="en-US" sz="2400" dirty="0" smtClean="0"/>
              <a:t>内部总线（用于芯片之间的互连接）</a:t>
            </a:r>
            <a:endParaRPr lang="en-US" altLang="zh-CN" sz="2400" dirty="0" smtClean="0"/>
          </a:p>
          <a:p>
            <a:pPr lvl="1"/>
            <a:r>
              <a:rPr lang="zh-CN" altLang="en-US" sz="2400" dirty="0" smtClean="0"/>
              <a:t>系统总线（用于部件之间的互联，例如</a:t>
            </a:r>
            <a:r>
              <a:rPr lang="en-US" altLang="zh-CN" sz="2400" dirty="0" err="1" smtClean="0"/>
              <a:t>cpu</a:t>
            </a:r>
            <a:r>
              <a:rPr lang="zh-CN" altLang="en-US" sz="2400" dirty="0" smtClean="0"/>
              <a:t>和主存之间）</a:t>
            </a:r>
            <a:endParaRPr lang="en-US" altLang="zh-CN" sz="2400" dirty="0" smtClean="0"/>
          </a:p>
          <a:p>
            <a:pPr lvl="1"/>
            <a:r>
              <a:rPr lang="zh-CN" altLang="en-US" sz="2400" dirty="0" smtClean="0"/>
              <a:t>外部总线（用于设备之间的互联）</a:t>
            </a:r>
            <a:endParaRPr lang="en-US" altLang="zh-CN" sz="2400" dirty="0" smtClean="0"/>
          </a:p>
          <a:p>
            <a:endParaRPr lang="en-US" altLang="zh-CN" sz="2800" dirty="0" smtClean="0"/>
          </a:p>
          <a:p>
            <a:pPr marL="0" indent="0">
              <a:buNone/>
            </a:pPr>
            <a:r>
              <a:rPr lang="zh-CN" altLang="en-US" sz="2800" dirty="0"/>
              <a:t>内部总线：</a:t>
            </a:r>
            <a:endParaRPr lang="en-US" altLang="zh-CN" sz="2800" dirty="0"/>
          </a:p>
          <a:p>
            <a:pPr lvl="1"/>
            <a:r>
              <a:rPr lang="en-US" altLang="zh-CN" sz="2400" dirty="0"/>
              <a:t>I2C</a:t>
            </a:r>
            <a:r>
              <a:rPr lang="zh-CN" altLang="en-US" sz="2400" dirty="0"/>
              <a:t>总线（同步通信）</a:t>
            </a:r>
            <a:endParaRPr lang="en-US" altLang="zh-CN" sz="2400" dirty="0"/>
          </a:p>
          <a:p>
            <a:pPr lvl="1"/>
            <a:r>
              <a:rPr lang="en-US" altLang="zh-CN" sz="2400" dirty="0"/>
              <a:t>SPI</a:t>
            </a:r>
            <a:r>
              <a:rPr lang="zh-CN" altLang="en-US" sz="2400" dirty="0"/>
              <a:t>总线（同步串行接口，三线同步总线）</a:t>
            </a:r>
            <a:endParaRPr lang="en-US" altLang="zh-CN" sz="2400" dirty="0"/>
          </a:p>
          <a:p>
            <a:pPr lvl="1"/>
            <a:r>
              <a:rPr lang="en-US" altLang="zh-CN" sz="2400" dirty="0"/>
              <a:t>SCI</a:t>
            </a:r>
            <a:r>
              <a:rPr lang="zh-CN" altLang="en-US" sz="2400" dirty="0"/>
              <a:t>总线（异步通信接口）</a:t>
            </a:r>
            <a:endParaRPr lang="en-US" altLang="zh-CN" sz="2400" dirty="0"/>
          </a:p>
        </p:txBody>
      </p:sp>
    </p:spTree>
    <p:extLst>
      <p:ext uri="{BB962C8B-B14F-4D97-AF65-F5344CB8AC3E}">
        <p14:creationId xmlns:p14="http://schemas.microsoft.com/office/powerpoint/2010/main" val="206427151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p:nvPr>
        </p:nvSpPr>
        <p:spPr/>
        <p:txBody>
          <a:bodyPr/>
          <a:lstStyle/>
          <a:p>
            <a:r>
              <a:rPr lang="zh-CN" altLang="en-US" dirty="0" smtClean="0"/>
              <a:t>知识点</a:t>
            </a:r>
            <a:r>
              <a:rPr lang="en-US" altLang="zh-CN" dirty="0" smtClean="0"/>
              <a:t>12</a:t>
            </a:r>
            <a:r>
              <a:rPr lang="zh-CN" altLang="en-US" dirty="0" smtClean="0"/>
              <a:t>：总线</a:t>
            </a:r>
          </a:p>
        </p:txBody>
      </p:sp>
      <p:sp>
        <p:nvSpPr>
          <p:cNvPr id="4" name="灯片编号占位符 3"/>
          <p:cNvSpPr>
            <a:spLocks noGrp="1"/>
          </p:cNvSpPr>
          <p:nvPr>
            <p:ph type="sldNum" sz="quarter" idx="12"/>
          </p:nvPr>
        </p:nvSpPr>
        <p:spPr/>
        <p:txBody>
          <a:bodyPr/>
          <a:lstStyle/>
          <a:p>
            <a:pPr>
              <a:defRPr/>
            </a:pPr>
            <a:fld id="{83337D99-BDCE-4C41-815A-B28A4BF7F4A8}" type="slidenum">
              <a:rPr lang="en-US" altLang="zh-CN" smtClean="0"/>
              <a:pPr>
                <a:defRPr/>
              </a:pPr>
              <a:t>114</a:t>
            </a:fld>
            <a:endParaRPr lang="en-US" altLang="zh-CN"/>
          </a:p>
        </p:txBody>
      </p:sp>
      <p:sp>
        <p:nvSpPr>
          <p:cNvPr id="90116" name="内容占位符 1"/>
          <p:cNvSpPr>
            <a:spLocks noGrp="1"/>
          </p:cNvSpPr>
          <p:nvPr>
            <p:ph idx="1"/>
          </p:nvPr>
        </p:nvSpPr>
        <p:spPr/>
        <p:txBody>
          <a:bodyPr/>
          <a:lstStyle/>
          <a:p>
            <a:pPr marL="0" indent="0">
              <a:buNone/>
            </a:pPr>
            <a:r>
              <a:rPr lang="zh-CN" altLang="en-US" sz="2800" dirty="0"/>
              <a:t>系统</a:t>
            </a:r>
            <a:r>
              <a:rPr lang="zh-CN" altLang="en-US" sz="2800" dirty="0" smtClean="0"/>
              <a:t>总线：</a:t>
            </a:r>
            <a:endParaRPr lang="en-US" altLang="zh-CN" sz="2800" dirty="0" smtClean="0"/>
          </a:p>
          <a:p>
            <a:pPr lvl="1"/>
            <a:r>
              <a:rPr lang="en-US" altLang="zh-CN" sz="2400" dirty="0" smtClean="0"/>
              <a:t>ISA</a:t>
            </a:r>
            <a:r>
              <a:rPr lang="zh-CN" altLang="en-US" sz="2400" dirty="0" smtClean="0"/>
              <a:t>总线</a:t>
            </a:r>
            <a:endParaRPr lang="en-US" altLang="zh-CN" sz="2400" dirty="0" smtClean="0"/>
          </a:p>
          <a:p>
            <a:pPr lvl="1"/>
            <a:r>
              <a:rPr lang="en-US" altLang="zh-CN" sz="2400" dirty="0" smtClean="0"/>
              <a:t>EISA</a:t>
            </a:r>
            <a:r>
              <a:rPr lang="zh-CN" altLang="en-US" sz="2400" dirty="0" smtClean="0"/>
              <a:t>总线</a:t>
            </a:r>
            <a:endParaRPr lang="en-US" altLang="zh-CN" sz="2400" dirty="0" smtClean="0"/>
          </a:p>
          <a:p>
            <a:pPr lvl="1"/>
            <a:r>
              <a:rPr lang="en-US" altLang="zh-CN" sz="2400" dirty="0"/>
              <a:t>P</a:t>
            </a:r>
            <a:r>
              <a:rPr lang="en-US" altLang="zh-CN" sz="2400" dirty="0" smtClean="0"/>
              <a:t>CI</a:t>
            </a:r>
            <a:r>
              <a:rPr lang="zh-CN" altLang="en-US" sz="2400" dirty="0" smtClean="0"/>
              <a:t>总线（异步通信接口）、</a:t>
            </a:r>
            <a:r>
              <a:rPr lang="en-US" altLang="zh-CN" sz="2400" dirty="0"/>
              <a:t>VESA</a:t>
            </a:r>
            <a:r>
              <a:rPr lang="zh-CN" altLang="en-US" sz="2400" dirty="0"/>
              <a:t>、</a:t>
            </a:r>
            <a:r>
              <a:rPr lang="en-US" altLang="zh-CN" sz="2400" dirty="0"/>
              <a:t> Compact </a:t>
            </a:r>
            <a:r>
              <a:rPr lang="en-US" altLang="zh-CN" sz="2400" dirty="0" smtClean="0"/>
              <a:t>PCI</a:t>
            </a:r>
          </a:p>
          <a:p>
            <a:pPr marL="0" indent="0">
              <a:buNone/>
            </a:pPr>
            <a:r>
              <a:rPr lang="zh-CN" altLang="en-US" sz="2800" dirty="0" smtClean="0"/>
              <a:t>外部总线：</a:t>
            </a:r>
            <a:endParaRPr lang="en-US" altLang="zh-CN" sz="2800" dirty="0" smtClean="0"/>
          </a:p>
          <a:p>
            <a:pPr lvl="1"/>
            <a:r>
              <a:rPr lang="en-US" altLang="zh-CN" sz="2400" dirty="0" smtClean="0"/>
              <a:t>IDE</a:t>
            </a:r>
          </a:p>
          <a:p>
            <a:pPr lvl="1"/>
            <a:r>
              <a:rPr lang="en-US" altLang="zh-CN" sz="2400" dirty="0" smtClean="0"/>
              <a:t>SATA</a:t>
            </a:r>
          </a:p>
          <a:p>
            <a:pPr lvl="1"/>
            <a:r>
              <a:rPr lang="en-US" altLang="zh-CN" sz="2400" dirty="0" smtClean="0"/>
              <a:t>SCSI</a:t>
            </a:r>
          </a:p>
          <a:p>
            <a:pPr lvl="1"/>
            <a:r>
              <a:rPr lang="en-US" altLang="zh-CN" sz="2400" dirty="0" smtClean="0"/>
              <a:t>USB</a:t>
            </a:r>
          </a:p>
          <a:p>
            <a:pPr lvl="1"/>
            <a:r>
              <a:rPr lang="en-US" altLang="zh-CN" sz="2400" dirty="0"/>
              <a:t>RS</a:t>
            </a:r>
            <a:r>
              <a:rPr lang="zh-CN" altLang="zh-CN" sz="2400" dirty="0"/>
              <a:t>－</a:t>
            </a:r>
            <a:r>
              <a:rPr lang="en-US" altLang="zh-CN" sz="2400" dirty="0"/>
              <a:t>232C</a:t>
            </a:r>
            <a:r>
              <a:rPr lang="zh-CN" altLang="zh-CN" sz="2400" dirty="0" smtClean="0"/>
              <a:t>总线</a:t>
            </a:r>
            <a:endParaRPr lang="en-US" altLang="zh-CN" sz="2400" dirty="0" smtClean="0"/>
          </a:p>
          <a:p>
            <a:pPr lvl="1"/>
            <a:r>
              <a:rPr lang="en-US" altLang="zh-CN" sz="2400" dirty="0"/>
              <a:t>IEEE</a:t>
            </a:r>
            <a:r>
              <a:rPr lang="zh-CN" altLang="zh-CN" sz="2400" dirty="0"/>
              <a:t>－</a:t>
            </a:r>
            <a:r>
              <a:rPr lang="en-US" altLang="zh-CN" sz="2400" dirty="0" smtClean="0"/>
              <a:t>1394</a:t>
            </a:r>
            <a:endParaRPr lang="en-US" altLang="zh-CN" sz="2400" dirty="0"/>
          </a:p>
        </p:txBody>
      </p:sp>
    </p:spTree>
    <p:extLst>
      <p:ext uri="{BB962C8B-B14F-4D97-AF65-F5344CB8AC3E}">
        <p14:creationId xmlns:p14="http://schemas.microsoft.com/office/powerpoint/2010/main" val="201795468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p:nvPr>
        </p:nvSpPr>
        <p:spPr/>
        <p:txBody>
          <a:bodyPr/>
          <a:lstStyle/>
          <a:p>
            <a:r>
              <a:rPr lang="zh-CN" altLang="en-US" dirty="0" smtClean="0"/>
              <a:t>知识点</a:t>
            </a:r>
            <a:r>
              <a:rPr lang="en-US" altLang="zh-CN" dirty="0" smtClean="0"/>
              <a:t>2</a:t>
            </a:r>
            <a:r>
              <a:rPr lang="zh-CN" altLang="en-US" dirty="0" smtClean="0"/>
              <a:t>：总线</a:t>
            </a:r>
          </a:p>
        </p:txBody>
      </p:sp>
      <p:sp>
        <p:nvSpPr>
          <p:cNvPr id="4" name="灯片编号占位符 3"/>
          <p:cNvSpPr>
            <a:spLocks noGrp="1"/>
          </p:cNvSpPr>
          <p:nvPr>
            <p:ph type="sldNum" sz="quarter" idx="12"/>
          </p:nvPr>
        </p:nvSpPr>
        <p:spPr/>
        <p:txBody>
          <a:bodyPr/>
          <a:lstStyle/>
          <a:p>
            <a:pPr>
              <a:defRPr/>
            </a:pPr>
            <a:fld id="{83337D99-BDCE-4C41-815A-B28A4BF7F4A8}" type="slidenum">
              <a:rPr lang="en-US" altLang="zh-CN" smtClean="0"/>
              <a:pPr>
                <a:defRPr/>
              </a:pPr>
              <a:t>115</a:t>
            </a:fld>
            <a:endParaRPr lang="en-US" altLang="zh-CN"/>
          </a:p>
        </p:txBody>
      </p:sp>
      <p:sp>
        <p:nvSpPr>
          <p:cNvPr id="90116" name="内容占位符 1"/>
          <p:cNvSpPr>
            <a:spLocks noGrp="1"/>
          </p:cNvSpPr>
          <p:nvPr>
            <p:ph idx="1"/>
          </p:nvPr>
        </p:nvSpPr>
        <p:spPr>
          <a:xfrm>
            <a:off x="457200" y="1419225"/>
            <a:ext cx="8458200" cy="4879975"/>
          </a:xfrm>
        </p:spPr>
        <p:txBody>
          <a:bodyPr/>
          <a:lstStyle/>
          <a:p>
            <a:r>
              <a:rPr lang="zh-CN" altLang="en-US" sz="2800" dirty="0" smtClean="0"/>
              <a:t>总线按照</a:t>
            </a:r>
            <a:r>
              <a:rPr lang="zh-CN" altLang="en-US" sz="2800" dirty="0"/>
              <a:t>传输信号</a:t>
            </a:r>
            <a:r>
              <a:rPr lang="zh-CN" altLang="en-US" sz="2800" dirty="0" smtClean="0"/>
              <a:t>进行划分：</a:t>
            </a:r>
            <a:endParaRPr lang="en-US" altLang="zh-CN" sz="2800" dirty="0" smtClean="0"/>
          </a:p>
          <a:p>
            <a:pPr lvl="1"/>
            <a:r>
              <a:rPr lang="zh-CN" altLang="en-US" sz="2400" dirty="0"/>
              <a:t>控制</a:t>
            </a:r>
            <a:r>
              <a:rPr lang="zh-CN" altLang="en-US" sz="2400" dirty="0" smtClean="0"/>
              <a:t>总线</a:t>
            </a:r>
            <a:endParaRPr lang="en-US" altLang="zh-CN" sz="2400" dirty="0" smtClean="0"/>
          </a:p>
          <a:p>
            <a:pPr lvl="1"/>
            <a:r>
              <a:rPr lang="zh-CN" altLang="en-US" sz="2400" dirty="0" smtClean="0"/>
              <a:t>地址总线</a:t>
            </a:r>
            <a:endParaRPr lang="en-US" altLang="zh-CN" sz="2400" dirty="0" smtClean="0"/>
          </a:p>
          <a:p>
            <a:pPr lvl="1"/>
            <a:r>
              <a:rPr lang="zh-CN" altLang="en-US" sz="2400" dirty="0" smtClean="0"/>
              <a:t>数据总线</a:t>
            </a:r>
            <a:endParaRPr lang="en-US" altLang="zh-CN" sz="2400" dirty="0" smtClean="0"/>
          </a:p>
          <a:p>
            <a:endParaRPr lang="en-US" altLang="zh-CN" sz="2800" dirty="0" smtClean="0"/>
          </a:p>
          <a:p>
            <a:r>
              <a:rPr lang="zh-CN" altLang="en-US" sz="2800" dirty="0"/>
              <a:t>总线</a:t>
            </a:r>
            <a:r>
              <a:rPr lang="zh-CN" altLang="en-US" sz="2800" dirty="0" smtClean="0"/>
              <a:t>按照结构进行</a:t>
            </a:r>
            <a:r>
              <a:rPr lang="zh-CN" altLang="en-US" sz="2800" dirty="0"/>
              <a:t>划分：</a:t>
            </a:r>
            <a:endParaRPr lang="en-US" altLang="zh-CN" sz="2800" dirty="0"/>
          </a:p>
          <a:p>
            <a:pPr lvl="1"/>
            <a:r>
              <a:rPr lang="en-US" altLang="zh-CN" sz="2400" dirty="0" smtClean="0"/>
              <a:t>CPU</a:t>
            </a:r>
            <a:r>
              <a:rPr lang="zh-CN" altLang="en-US" sz="2400" dirty="0" smtClean="0"/>
              <a:t>总线</a:t>
            </a:r>
            <a:endParaRPr lang="en-US" altLang="zh-CN" sz="2400" dirty="0"/>
          </a:p>
          <a:p>
            <a:pPr lvl="1"/>
            <a:r>
              <a:rPr lang="zh-CN" altLang="en-US" sz="2400" dirty="0" smtClean="0"/>
              <a:t>内存总线</a:t>
            </a:r>
            <a:endParaRPr lang="en-US" altLang="zh-CN" sz="2400" dirty="0"/>
          </a:p>
          <a:p>
            <a:pPr lvl="1"/>
            <a:r>
              <a:rPr lang="en-US" altLang="zh-CN" sz="2400" dirty="0"/>
              <a:t>IO</a:t>
            </a:r>
            <a:r>
              <a:rPr lang="zh-CN" altLang="en-US" sz="2400" dirty="0" smtClean="0"/>
              <a:t>总线</a:t>
            </a:r>
            <a:endParaRPr lang="en-US" altLang="zh-CN" sz="2400" dirty="0"/>
          </a:p>
        </p:txBody>
      </p:sp>
    </p:spTree>
    <p:extLst>
      <p:ext uri="{BB962C8B-B14F-4D97-AF65-F5344CB8AC3E}">
        <p14:creationId xmlns:p14="http://schemas.microsoft.com/office/powerpoint/2010/main" val="9541223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标题 1"/>
          <p:cNvSpPr>
            <a:spLocks noGrp="1"/>
          </p:cNvSpPr>
          <p:nvPr>
            <p:ph type="title"/>
          </p:nvPr>
        </p:nvSpPr>
        <p:spPr>
          <a:xfrm>
            <a:off x="838200" y="762000"/>
            <a:ext cx="8229600" cy="563563"/>
          </a:xfrm>
        </p:spPr>
        <p:txBody>
          <a:bodyPr/>
          <a:lstStyle/>
          <a:p>
            <a:r>
              <a:rPr lang="zh-CN" altLang="en-US" dirty="0" smtClean="0"/>
              <a:t>知识点</a:t>
            </a:r>
            <a:r>
              <a:rPr lang="en-US" altLang="zh-CN" dirty="0" smtClean="0"/>
              <a:t>12</a:t>
            </a:r>
            <a:r>
              <a:rPr lang="zh-CN" altLang="en-US" dirty="0" smtClean="0"/>
              <a:t>：总线练习题</a:t>
            </a:r>
            <a:endParaRPr lang="zh-CN" altLang="zh-CN" dirty="0" smtClean="0"/>
          </a:p>
        </p:txBody>
      </p:sp>
      <p:sp>
        <p:nvSpPr>
          <p:cNvPr id="4" name="灯片编号占位符 3"/>
          <p:cNvSpPr>
            <a:spLocks noGrp="1"/>
          </p:cNvSpPr>
          <p:nvPr>
            <p:ph type="sldNum" sz="quarter" idx="12"/>
          </p:nvPr>
        </p:nvSpPr>
        <p:spPr/>
        <p:txBody>
          <a:bodyPr/>
          <a:lstStyle/>
          <a:p>
            <a:pPr>
              <a:defRPr/>
            </a:pPr>
            <a:fld id="{F8EC0DB4-9BE4-49E0-BDD7-1ED4BA75ECF1}" type="slidenum">
              <a:rPr lang="en-US" altLang="zh-CN" smtClean="0">
                <a:solidFill>
                  <a:srgbClr val="17347D"/>
                </a:solidFill>
              </a:rPr>
              <a:pPr>
                <a:defRPr/>
              </a:pPr>
              <a:t>116</a:t>
            </a:fld>
            <a:endParaRPr lang="en-US" altLang="zh-CN" dirty="0">
              <a:solidFill>
                <a:srgbClr val="17347D"/>
              </a:solidFill>
            </a:endParaRPr>
          </a:p>
        </p:txBody>
      </p:sp>
      <p:sp>
        <p:nvSpPr>
          <p:cNvPr id="2" name="内容占位符 1"/>
          <p:cNvSpPr>
            <a:spLocks noGrp="1"/>
          </p:cNvSpPr>
          <p:nvPr>
            <p:ph idx="1"/>
          </p:nvPr>
        </p:nvSpPr>
        <p:spPr/>
        <p:txBody>
          <a:bodyPr/>
          <a:lstStyle/>
          <a:p>
            <a:pPr>
              <a:defRPr/>
            </a:pPr>
            <a:r>
              <a:rPr lang="zh-CN" altLang="en-US" sz="2800" dirty="0" smtClean="0"/>
              <a:t>例</a:t>
            </a:r>
            <a:r>
              <a:rPr lang="en-US" altLang="zh-CN" sz="2800" dirty="0" smtClean="0"/>
              <a:t>1</a:t>
            </a:r>
            <a:r>
              <a:rPr lang="zh-CN" altLang="en-US" sz="2800" dirty="0" smtClean="0"/>
              <a:t>：</a:t>
            </a:r>
            <a:r>
              <a:rPr lang="zh-CN" altLang="zh-CN" sz="2800" u="sng" dirty="0" smtClean="0"/>
              <a:t> </a:t>
            </a:r>
            <a:r>
              <a:rPr lang="x-none" altLang="zh-CN" sz="2800" u="sng" dirty="0"/>
              <a:t>(6) </a:t>
            </a:r>
            <a:r>
              <a:rPr lang="x-none" altLang="zh-CN" sz="2800" dirty="0"/>
              <a:t>不属于系统总线。</a:t>
            </a:r>
            <a:endParaRPr lang="zh-CN" altLang="zh-CN" sz="2800" dirty="0"/>
          </a:p>
          <a:p>
            <a:pPr marL="0" indent="0">
              <a:buFont typeface="Wingdings" pitchFamily="2" charset="2"/>
              <a:buNone/>
              <a:defRPr/>
            </a:pPr>
            <a:r>
              <a:rPr lang="x-none" altLang="zh-CN" sz="2800" dirty="0"/>
              <a:t>(6) A．ISA           B．EISA        C．SCSI        </a:t>
            </a:r>
            <a:r>
              <a:rPr lang="x-none" altLang="zh-CN" sz="2800" dirty="0" smtClean="0"/>
              <a:t>D．PCI</a:t>
            </a:r>
            <a:endParaRPr lang="en-US" altLang="zh-CN" sz="2800" dirty="0" smtClean="0"/>
          </a:p>
          <a:p>
            <a:pPr>
              <a:defRPr/>
            </a:pPr>
            <a:r>
              <a:rPr lang="zh-CN" altLang="en-US" sz="2800" dirty="0" smtClean="0"/>
              <a:t>例</a:t>
            </a:r>
            <a:r>
              <a:rPr lang="en-US" altLang="zh-CN" sz="2800" dirty="0" smtClean="0"/>
              <a:t>2</a:t>
            </a:r>
            <a:r>
              <a:rPr lang="zh-CN" altLang="en-US" sz="2800" dirty="0" smtClean="0"/>
              <a:t>：</a:t>
            </a:r>
            <a:r>
              <a:rPr lang="en-US" altLang="zh-CN" sz="2800" dirty="0"/>
              <a:t>CPU</a:t>
            </a:r>
            <a:r>
              <a:rPr lang="zh-CN" altLang="zh-CN" sz="2800" dirty="0"/>
              <a:t>中的数据总线宽度会影响（</a:t>
            </a:r>
            <a:r>
              <a:rPr lang="en-US" altLang="zh-CN" sz="2800" dirty="0"/>
              <a:t>4</a:t>
            </a:r>
            <a:r>
              <a:rPr lang="zh-CN" altLang="zh-CN" sz="2800" dirty="0"/>
              <a:t>）。</a:t>
            </a:r>
          </a:p>
          <a:p>
            <a:pPr marL="0" indent="0">
              <a:buFont typeface="Wingdings" pitchFamily="2" charset="2"/>
              <a:buNone/>
              <a:defRPr/>
            </a:pPr>
            <a:r>
              <a:rPr lang="zh-CN" altLang="zh-CN" sz="2800" dirty="0"/>
              <a:t>（</a:t>
            </a:r>
            <a:r>
              <a:rPr lang="en-US" altLang="zh-CN" sz="2800" dirty="0"/>
              <a:t>4</a:t>
            </a:r>
            <a:r>
              <a:rPr lang="zh-CN" altLang="zh-CN" sz="2800" dirty="0"/>
              <a:t>）</a:t>
            </a:r>
            <a:r>
              <a:rPr lang="en-US" altLang="zh-CN" sz="2800" dirty="0"/>
              <a:t>A.</a:t>
            </a:r>
            <a:r>
              <a:rPr lang="zh-CN" altLang="zh-CN" sz="2800" dirty="0"/>
              <a:t>内存容量的大小</a:t>
            </a:r>
            <a:r>
              <a:rPr lang="en-US" altLang="zh-CN" sz="2800" dirty="0"/>
              <a:t>     B.</a:t>
            </a:r>
            <a:r>
              <a:rPr lang="zh-CN" altLang="zh-CN" sz="2800" dirty="0"/>
              <a:t>系统的运算速度</a:t>
            </a:r>
            <a:r>
              <a:rPr lang="en-US" altLang="zh-CN" sz="2800" dirty="0"/>
              <a:t>    </a:t>
            </a:r>
            <a:endParaRPr lang="en-US" altLang="zh-CN" sz="2800" dirty="0" smtClean="0"/>
          </a:p>
          <a:p>
            <a:pPr marL="0" indent="0">
              <a:buFont typeface="Wingdings" pitchFamily="2" charset="2"/>
              <a:buNone/>
              <a:defRPr/>
            </a:pPr>
            <a:r>
              <a:rPr lang="en-US" altLang="zh-CN" sz="2800" dirty="0"/>
              <a:t> </a:t>
            </a:r>
            <a:r>
              <a:rPr lang="en-US" altLang="zh-CN" sz="2800" dirty="0" smtClean="0"/>
              <a:t>         C</a:t>
            </a:r>
            <a:r>
              <a:rPr lang="en-US" altLang="zh-CN" sz="2800" dirty="0"/>
              <a:t>.</a:t>
            </a:r>
            <a:r>
              <a:rPr lang="zh-CN" altLang="zh-CN" sz="2800" dirty="0"/>
              <a:t>指令系统的指令数量</a:t>
            </a:r>
            <a:r>
              <a:rPr lang="en-US" altLang="zh-CN" sz="2800" dirty="0"/>
              <a:t>    D.</a:t>
            </a:r>
            <a:r>
              <a:rPr lang="zh-CN" altLang="zh-CN" sz="2800" dirty="0"/>
              <a:t>寄存器的宽度</a:t>
            </a:r>
          </a:p>
          <a:p>
            <a:pPr marL="0" indent="0">
              <a:buFont typeface="Wingdings" pitchFamily="2" charset="2"/>
              <a:buNone/>
              <a:defRPr/>
            </a:pPr>
            <a:endParaRPr lang="zh-CN" altLang="zh-CN" sz="2800" dirty="0"/>
          </a:p>
          <a:p>
            <a:pPr>
              <a:defRPr/>
            </a:pPr>
            <a:endParaRPr lang="zh-CN" altLang="zh-CN" sz="2800" dirty="0"/>
          </a:p>
        </p:txBody>
      </p:sp>
      <p:sp>
        <p:nvSpPr>
          <p:cNvPr id="15872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17347D"/>
              </a:solidFill>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标题 1"/>
          <p:cNvSpPr>
            <a:spLocks noGrp="1"/>
          </p:cNvSpPr>
          <p:nvPr>
            <p:ph type="title"/>
          </p:nvPr>
        </p:nvSpPr>
        <p:spPr>
          <a:xfrm>
            <a:off x="838200" y="762000"/>
            <a:ext cx="8229600" cy="563563"/>
          </a:xfrm>
        </p:spPr>
        <p:txBody>
          <a:bodyPr/>
          <a:lstStyle/>
          <a:p>
            <a:r>
              <a:rPr lang="zh-CN" altLang="en-US" smtClean="0"/>
              <a:t>知识点</a:t>
            </a:r>
            <a:r>
              <a:rPr lang="en-US" altLang="zh-CN" smtClean="0"/>
              <a:t>13</a:t>
            </a:r>
            <a:r>
              <a:rPr lang="zh-CN" altLang="en-US" smtClean="0"/>
              <a:t>：输入输出系统</a:t>
            </a:r>
            <a:endParaRPr lang="zh-CN" altLang="zh-CN" smtClean="0"/>
          </a:p>
        </p:txBody>
      </p:sp>
      <p:sp>
        <p:nvSpPr>
          <p:cNvPr id="4" name="灯片编号占位符 3"/>
          <p:cNvSpPr>
            <a:spLocks noGrp="1"/>
          </p:cNvSpPr>
          <p:nvPr>
            <p:ph type="sldNum" sz="quarter" idx="12"/>
          </p:nvPr>
        </p:nvSpPr>
        <p:spPr/>
        <p:txBody>
          <a:bodyPr/>
          <a:lstStyle/>
          <a:p>
            <a:pPr>
              <a:defRPr/>
            </a:pPr>
            <a:fld id="{385180ED-12AF-44C5-8EAE-B392927FB3FA}" type="slidenum">
              <a:rPr lang="en-US" altLang="zh-CN" smtClean="0">
                <a:solidFill>
                  <a:srgbClr val="17347D"/>
                </a:solidFill>
              </a:rPr>
              <a:pPr>
                <a:defRPr/>
              </a:pPr>
              <a:t>117</a:t>
            </a:fld>
            <a:endParaRPr lang="en-US" altLang="zh-CN" dirty="0">
              <a:solidFill>
                <a:srgbClr val="17347D"/>
              </a:solidFill>
            </a:endParaRPr>
          </a:p>
        </p:txBody>
      </p:sp>
      <p:sp>
        <p:nvSpPr>
          <p:cNvPr id="2" name="内容占位符 1"/>
          <p:cNvSpPr>
            <a:spLocks noGrp="1"/>
          </p:cNvSpPr>
          <p:nvPr>
            <p:ph idx="1"/>
          </p:nvPr>
        </p:nvSpPr>
        <p:spPr/>
        <p:txBody>
          <a:bodyPr/>
          <a:lstStyle/>
          <a:p>
            <a:pPr>
              <a:defRPr/>
            </a:pPr>
            <a:r>
              <a:rPr lang="en-US" altLang="zh-CN" sz="2800" dirty="0" smtClean="0"/>
              <a:t>1</a:t>
            </a:r>
            <a:r>
              <a:rPr lang="zh-CN" altLang="zh-CN" sz="2800" dirty="0"/>
              <a:t>）独立编址方式</a:t>
            </a:r>
          </a:p>
          <a:p>
            <a:pPr marL="0" indent="0">
              <a:buFont typeface="Wingdings" pitchFamily="2" charset="2"/>
              <a:buNone/>
              <a:defRPr/>
            </a:pPr>
            <a:r>
              <a:rPr lang="zh-CN" altLang="zh-CN" sz="2800" dirty="0"/>
              <a:t>外设接口地址和主存地址是分开的，是完全独立的两个地址空间。访问外设指令和内存指令不同，依靠指令来确定访问对象。外设访问指令常常以汇编指令的方式编写，和</a:t>
            </a:r>
            <a:r>
              <a:rPr lang="en-US" altLang="zh-CN" sz="2800" dirty="0"/>
              <a:t>CPU</a:t>
            </a:r>
            <a:r>
              <a:rPr lang="zh-CN" altLang="zh-CN" sz="2800" dirty="0"/>
              <a:t>有密切的关系，对程序的可移植性造成了影响。</a:t>
            </a:r>
          </a:p>
          <a:p>
            <a:pPr>
              <a:defRPr/>
            </a:pPr>
            <a:r>
              <a:rPr lang="en-US" altLang="zh-CN" sz="2800" dirty="0"/>
              <a:t>2</a:t>
            </a:r>
            <a:r>
              <a:rPr lang="zh-CN" altLang="zh-CN" sz="2800" dirty="0"/>
              <a:t>）统一编址方式</a:t>
            </a:r>
          </a:p>
          <a:p>
            <a:pPr marL="0" indent="0">
              <a:buFont typeface="Wingdings" pitchFamily="2" charset="2"/>
              <a:buNone/>
              <a:defRPr/>
            </a:pPr>
            <a:r>
              <a:rPr lang="zh-CN" altLang="zh-CN" sz="2800" dirty="0"/>
              <a:t>内存地址和外设接口地址在一个公共的地址空间内。依靠不同的地址代码来确定访问对象，而不需要单独编写指令。降低了软件编写的复杂度。</a:t>
            </a:r>
          </a:p>
          <a:p>
            <a:pPr marL="0" indent="0">
              <a:buFont typeface="Wingdings" pitchFamily="2" charset="2"/>
              <a:buNone/>
              <a:defRPr/>
            </a:pPr>
            <a:endParaRPr lang="zh-CN" altLang="zh-CN" sz="2800" dirty="0"/>
          </a:p>
          <a:p>
            <a:pPr>
              <a:defRPr/>
            </a:pPr>
            <a:endParaRPr lang="zh-CN" altLang="zh-CN" sz="2800" dirty="0"/>
          </a:p>
        </p:txBody>
      </p:sp>
      <p:sp>
        <p:nvSpPr>
          <p:cNvPr id="15974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17347D"/>
              </a:solidFill>
            </a:endParaRP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标题 1"/>
          <p:cNvSpPr>
            <a:spLocks noGrp="1"/>
          </p:cNvSpPr>
          <p:nvPr>
            <p:ph type="title"/>
          </p:nvPr>
        </p:nvSpPr>
        <p:spPr>
          <a:xfrm>
            <a:off x="838200" y="762000"/>
            <a:ext cx="8229600" cy="563563"/>
          </a:xfrm>
        </p:spPr>
        <p:txBody>
          <a:bodyPr/>
          <a:lstStyle/>
          <a:p>
            <a:r>
              <a:rPr lang="zh-CN" altLang="en-US" smtClean="0"/>
              <a:t>知识点</a:t>
            </a:r>
            <a:r>
              <a:rPr lang="en-US" altLang="zh-CN" smtClean="0"/>
              <a:t>14</a:t>
            </a:r>
            <a:r>
              <a:rPr lang="zh-CN" altLang="en-US" smtClean="0"/>
              <a:t>：输入输出系统</a:t>
            </a:r>
            <a:endParaRPr lang="zh-CN" altLang="zh-CN" smtClean="0"/>
          </a:p>
        </p:txBody>
      </p:sp>
      <p:sp>
        <p:nvSpPr>
          <p:cNvPr id="4" name="灯片编号占位符 3"/>
          <p:cNvSpPr>
            <a:spLocks noGrp="1"/>
          </p:cNvSpPr>
          <p:nvPr>
            <p:ph type="sldNum" sz="quarter" idx="12"/>
          </p:nvPr>
        </p:nvSpPr>
        <p:spPr/>
        <p:txBody>
          <a:bodyPr/>
          <a:lstStyle/>
          <a:p>
            <a:pPr>
              <a:defRPr/>
            </a:pPr>
            <a:fld id="{2E0D66EF-9735-4F29-893A-4AA8CFE23992}" type="slidenum">
              <a:rPr lang="en-US" altLang="zh-CN" smtClean="0">
                <a:solidFill>
                  <a:srgbClr val="17347D"/>
                </a:solidFill>
              </a:rPr>
              <a:pPr>
                <a:defRPr/>
              </a:pPr>
              <a:t>118</a:t>
            </a:fld>
            <a:endParaRPr lang="en-US" altLang="zh-CN" dirty="0">
              <a:solidFill>
                <a:srgbClr val="17347D"/>
              </a:solidFill>
            </a:endParaRPr>
          </a:p>
        </p:txBody>
      </p:sp>
      <p:sp>
        <p:nvSpPr>
          <p:cNvPr id="2" name="内容占位符 1"/>
          <p:cNvSpPr>
            <a:spLocks noGrp="1"/>
          </p:cNvSpPr>
          <p:nvPr>
            <p:ph idx="1"/>
          </p:nvPr>
        </p:nvSpPr>
        <p:spPr/>
        <p:txBody>
          <a:bodyPr/>
          <a:lstStyle/>
          <a:p>
            <a:pPr>
              <a:defRPr/>
            </a:pPr>
            <a:r>
              <a:rPr lang="zh-CN" altLang="en-US" sz="2800" dirty="0" smtClean="0"/>
              <a:t>例</a:t>
            </a:r>
            <a:r>
              <a:rPr lang="en-US" altLang="zh-CN" sz="2800" dirty="0" smtClean="0"/>
              <a:t>1</a:t>
            </a:r>
            <a:r>
              <a:rPr lang="zh-CN" altLang="en-US" sz="2800" dirty="0" smtClean="0"/>
              <a:t>：</a:t>
            </a:r>
            <a:r>
              <a:rPr lang="zh-CN" altLang="zh-CN" sz="2800" dirty="0"/>
              <a:t>若某计算机系统的</a:t>
            </a:r>
            <a:r>
              <a:rPr lang="en-US" altLang="zh-CN" sz="2800" dirty="0"/>
              <a:t>I/O</a:t>
            </a:r>
            <a:r>
              <a:rPr lang="zh-CN" altLang="zh-CN" sz="2800" dirty="0"/>
              <a:t>接口与主存采用统一编址，则输入输出操作是通过</a:t>
            </a:r>
            <a:r>
              <a:rPr lang="en-US" altLang="zh-CN" sz="2800" u="sng" dirty="0"/>
              <a:t>	</a:t>
            </a:r>
            <a:r>
              <a:rPr lang="zh-CN" altLang="zh-CN" sz="2800" u="sng" dirty="0"/>
              <a:t>（</a:t>
            </a:r>
            <a:r>
              <a:rPr lang="en-US" altLang="zh-CN" sz="2800" u="sng" dirty="0"/>
              <a:t>2</a:t>
            </a:r>
            <a:r>
              <a:rPr lang="zh-CN" altLang="zh-CN" sz="2800" u="sng" dirty="0"/>
              <a:t>）</a:t>
            </a:r>
            <a:r>
              <a:rPr lang="en-US" altLang="zh-CN" sz="2800" u="sng" dirty="0"/>
              <a:t>  </a:t>
            </a:r>
            <a:r>
              <a:rPr lang="zh-CN" altLang="zh-CN" sz="2800" dirty="0"/>
              <a:t>指令来完成的。</a:t>
            </a:r>
          </a:p>
          <a:p>
            <a:pPr marL="0" indent="0">
              <a:buFont typeface="Wingdings" pitchFamily="2" charset="2"/>
              <a:buNone/>
              <a:defRPr/>
            </a:pPr>
            <a:r>
              <a:rPr lang="zh-CN" altLang="zh-CN" sz="2800" dirty="0"/>
              <a:t>（</a:t>
            </a:r>
            <a:r>
              <a:rPr lang="en-US" altLang="zh-CN" sz="2800" dirty="0"/>
              <a:t>2</a:t>
            </a:r>
            <a:r>
              <a:rPr lang="zh-CN" altLang="zh-CN" sz="2800" dirty="0"/>
              <a:t>）</a:t>
            </a:r>
            <a:r>
              <a:rPr lang="en-US" altLang="zh-CN" sz="2800" dirty="0"/>
              <a:t>A. </a:t>
            </a:r>
            <a:r>
              <a:rPr lang="zh-CN" altLang="zh-CN" sz="2800" dirty="0" smtClean="0"/>
              <a:t>控制</a:t>
            </a:r>
            <a:r>
              <a:rPr lang="en-US" altLang="zh-CN" sz="2800" dirty="0"/>
              <a:t> </a:t>
            </a:r>
            <a:r>
              <a:rPr lang="en-US" altLang="zh-CN" sz="2800" dirty="0" smtClean="0"/>
              <a:t>     B</a:t>
            </a:r>
            <a:r>
              <a:rPr lang="en-US" altLang="zh-CN" sz="2800" dirty="0"/>
              <a:t>. </a:t>
            </a:r>
            <a:r>
              <a:rPr lang="zh-CN" altLang="zh-CN" sz="2800" dirty="0" smtClean="0"/>
              <a:t>中断</a:t>
            </a:r>
            <a:r>
              <a:rPr lang="en-US" altLang="zh-CN" sz="2800" dirty="0" smtClean="0"/>
              <a:t>     C</a:t>
            </a:r>
            <a:r>
              <a:rPr lang="en-US" altLang="zh-CN" sz="2800" dirty="0"/>
              <a:t>. </a:t>
            </a:r>
            <a:r>
              <a:rPr lang="zh-CN" altLang="zh-CN" sz="2800" dirty="0" smtClean="0"/>
              <a:t>输入输出</a:t>
            </a:r>
            <a:r>
              <a:rPr lang="en-US" altLang="zh-CN" sz="2800" dirty="0" smtClean="0"/>
              <a:t>     D</a:t>
            </a:r>
            <a:r>
              <a:rPr lang="en-US" altLang="zh-CN" sz="2800" dirty="0"/>
              <a:t>. </a:t>
            </a:r>
            <a:r>
              <a:rPr lang="zh-CN" altLang="zh-CN" sz="2800" dirty="0"/>
              <a:t>访存</a:t>
            </a:r>
          </a:p>
          <a:p>
            <a:pPr>
              <a:defRPr/>
            </a:pPr>
            <a:endParaRPr lang="zh-CN" altLang="zh-CN" sz="2800" dirty="0"/>
          </a:p>
        </p:txBody>
      </p:sp>
      <p:sp>
        <p:nvSpPr>
          <p:cNvPr id="16077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17347D"/>
              </a:solidFill>
            </a:endParaRP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标题 1"/>
          <p:cNvSpPr>
            <a:spLocks noGrp="1"/>
          </p:cNvSpPr>
          <p:nvPr>
            <p:ph type="title"/>
          </p:nvPr>
        </p:nvSpPr>
        <p:spPr>
          <a:xfrm>
            <a:off x="838200" y="762000"/>
            <a:ext cx="8229600" cy="563563"/>
          </a:xfrm>
        </p:spPr>
        <p:txBody>
          <a:bodyPr/>
          <a:lstStyle/>
          <a:p>
            <a:r>
              <a:rPr lang="en-US" altLang="zh-CN" dirty="0" smtClean="0">
                <a:latin typeface="Arial Unicode MS" pitchFamily="34" charset="-122"/>
                <a:ea typeface="黑体" pitchFamily="49" charset="-122"/>
              </a:rPr>
              <a:t>2012</a:t>
            </a:r>
            <a:r>
              <a:rPr lang="zh-CN" altLang="en-US" dirty="0" smtClean="0">
                <a:latin typeface="Arial Unicode MS" pitchFamily="34" charset="-122"/>
                <a:ea typeface="黑体" pitchFamily="49" charset="-122"/>
              </a:rPr>
              <a:t>年上半年真题</a:t>
            </a:r>
            <a:endParaRPr lang="zh-CN" altLang="zh-CN" dirty="0" smtClean="0">
              <a:latin typeface="Arial Unicode MS" pitchFamily="34" charset="-122"/>
              <a:ea typeface="黑体" pitchFamily="49" charset="-122"/>
            </a:endParaRPr>
          </a:p>
        </p:txBody>
      </p:sp>
      <p:sp>
        <p:nvSpPr>
          <p:cNvPr id="4" name="灯片编号占位符 3"/>
          <p:cNvSpPr>
            <a:spLocks noGrp="1"/>
          </p:cNvSpPr>
          <p:nvPr>
            <p:ph type="sldNum" sz="quarter" idx="12"/>
          </p:nvPr>
        </p:nvSpPr>
        <p:spPr/>
        <p:txBody>
          <a:bodyPr/>
          <a:lstStyle/>
          <a:p>
            <a:pPr>
              <a:defRPr/>
            </a:pPr>
            <a:fld id="{2E0D66EF-9735-4F29-893A-4AA8CFE23992}" type="slidenum">
              <a:rPr lang="en-US" altLang="zh-CN" smtClean="0">
                <a:solidFill>
                  <a:srgbClr val="17347D"/>
                </a:solidFill>
              </a:rPr>
              <a:pPr>
                <a:defRPr/>
              </a:pPr>
              <a:t>119</a:t>
            </a:fld>
            <a:endParaRPr lang="en-US" altLang="zh-CN" dirty="0">
              <a:solidFill>
                <a:srgbClr val="17347D"/>
              </a:solidFill>
            </a:endParaRPr>
          </a:p>
        </p:txBody>
      </p:sp>
      <p:sp>
        <p:nvSpPr>
          <p:cNvPr id="2" name="内容占位符 1"/>
          <p:cNvSpPr>
            <a:spLocks noGrp="1"/>
          </p:cNvSpPr>
          <p:nvPr>
            <p:ph idx="1"/>
          </p:nvPr>
        </p:nvSpPr>
        <p:spPr/>
        <p:txBody>
          <a:bodyPr/>
          <a:lstStyle/>
          <a:p>
            <a:pPr>
              <a:defRPr/>
            </a:pPr>
            <a:r>
              <a:rPr lang="en-US" altLang="zh-CN" sz="2800" dirty="0" smtClean="0"/>
              <a:t>1</a:t>
            </a:r>
            <a:r>
              <a:rPr lang="zh-CN" altLang="en-US" sz="2800" dirty="0" smtClean="0"/>
              <a:t>：位于</a:t>
            </a:r>
            <a:r>
              <a:rPr lang="en-US" altLang="zh-CN" sz="2800" dirty="0" smtClean="0"/>
              <a:t>CPU</a:t>
            </a:r>
            <a:r>
              <a:rPr lang="zh-CN" altLang="en-US" sz="2800" dirty="0" smtClean="0"/>
              <a:t>与主存之间的高速缓冲存储器</a:t>
            </a:r>
            <a:r>
              <a:rPr lang="en-US" altLang="zh-CN" sz="2800" dirty="0" smtClean="0"/>
              <a:t>Cache</a:t>
            </a:r>
            <a:r>
              <a:rPr lang="zh-CN" altLang="en-US" sz="2800" dirty="0" smtClean="0"/>
              <a:t>用于存放部分主存数据的拷贝，主存地址与</a:t>
            </a:r>
            <a:r>
              <a:rPr lang="en-US" altLang="zh-CN" sz="2800" dirty="0" smtClean="0"/>
              <a:t>Cache</a:t>
            </a:r>
            <a:r>
              <a:rPr lang="zh-CN" altLang="en-US" sz="2800" dirty="0" smtClean="0"/>
              <a:t>地址之间的转换工作由</a:t>
            </a:r>
            <a:r>
              <a:rPr lang="en-US" altLang="zh-CN" sz="2800" dirty="0" smtClean="0"/>
              <a:t>(       )</a:t>
            </a:r>
            <a:r>
              <a:rPr lang="zh-CN" altLang="zh-CN" sz="2800" dirty="0" smtClean="0"/>
              <a:t> 来</a:t>
            </a:r>
            <a:r>
              <a:rPr lang="zh-CN" altLang="zh-CN" sz="2800" dirty="0"/>
              <a:t>完成的。</a:t>
            </a:r>
          </a:p>
          <a:p>
            <a:pPr>
              <a:defRPr/>
            </a:pPr>
            <a:endParaRPr lang="zh-CN" altLang="zh-CN" sz="2800" dirty="0"/>
          </a:p>
        </p:txBody>
      </p:sp>
      <p:sp>
        <p:nvSpPr>
          <p:cNvPr id="16077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17347D"/>
              </a:solidFill>
            </a:endParaRPr>
          </a:p>
        </p:txBody>
      </p:sp>
      <p:pic>
        <p:nvPicPr>
          <p:cNvPr id="808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048000"/>
            <a:ext cx="2266950" cy="288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16122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p:nvPr>
        </p:nvSpPr>
        <p:spPr/>
        <p:txBody>
          <a:bodyPr/>
          <a:lstStyle/>
          <a:p>
            <a:r>
              <a:rPr lang="zh-CN" altLang="en-US" smtClean="0"/>
              <a:t>知识点</a:t>
            </a:r>
            <a:r>
              <a:rPr lang="en-US" altLang="zh-CN" smtClean="0"/>
              <a:t>1</a:t>
            </a:r>
            <a:r>
              <a:rPr lang="zh-CN" altLang="en-US" smtClean="0"/>
              <a:t>：数据的表示</a:t>
            </a:r>
          </a:p>
        </p:txBody>
      </p:sp>
      <p:sp>
        <p:nvSpPr>
          <p:cNvPr id="4" name="灯片编号占位符 3"/>
          <p:cNvSpPr>
            <a:spLocks noGrp="1"/>
          </p:cNvSpPr>
          <p:nvPr>
            <p:ph type="sldNum" sz="quarter" idx="12"/>
          </p:nvPr>
        </p:nvSpPr>
        <p:spPr/>
        <p:txBody>
          <a:bodyPr/>
          <a:lstStyle/>
          <a:p>
            <a:pPr>
              <a:defRPr/>
            </a:pPr>
            <a:fld id="{51D5B72C-F799-42E1-BFC3-711C007261DD}" type="slidenum">
              <a:rPr lang="en-US" altLang="zh-CN" smtClean="0"/>
              <a:pPr>
                <a:defRPr/>
              </a:pPr>
              <a:t>12</a:t>
            </a:fld>
            <a:endParaRPr lang="en-US" altLang="zh-CN"/>
          </a:p>
        </p:txBody>
      </p:sp>
      <p:sp>
        <p:nvSpPr>
          <p:cNvPr id="54276" name="内容占位符 1"/>
          <p:cNvSpPr>
            <a:spLocks noGrp="1"/>
          </p:cNvSpPr>
          <p:nvPr>
            <p:ph idx="1"/>
          </p:nvPr>
        </p:nvSpPr>
        <p:spPr/>
        <p:txBody>
          <a:bodyPr/>
          <a:lstStyle/>
          <a:p>
            <a:pPr eaLnBrk="1" hangingPunct="1">
              <a:buFontTx/>
              <a:buNone/>
            </a:pPr>
            <a:r>
              <a:rPr lang="zh-CN" altLang="en-US" b="1" dirty="0" smtClean="0">
                <a:latin typeface="Times New Roman" pitchFamily="18" charset="0"/>
              </a:rPr>
              <a:t>在计算机中常用后缀字母来表示不同的数制。</a:t>
            </a:r>
          </a:p>
          <a:p>
            <a:pPr eaLnBrk="1" hangingPunct="1">
              <a:buFontTx/>
              <a:buNone/>
            </a:pPr>
            <a:r>
              <a:rPr lang="zh-CN" altLang="en-US" b="1" dirty="0" smtClean="0">
                <a:latin typeface="Times New Roman" pitchFamily="18" charset="0"/>
              </a:rPr>
              <a:t>           十进制数（</a:t>
            </a:r>
            <a:r>
              <a:rPr lang="en-US" altLang="zh-CN" b="1" dirty="0" smtClean="0">
                <a:latin typeface="Times New Roman" pitchFamily="18" charset="0"/>
              </a:rPr>
              <a:t>D</a:t>
            </a:r>
            <a:r>
              <a:rPr lang="zh-CN" altLang="en-US" b="1" dirty="0" smtClean="0">
                <a:latin typeface="Times New Roman" pitchFamily="18" charset="0"/>
              </a:rPr>
              <a:t>）</a:t>
            </a:r>
          </a:p>
          <a:p>
            <a:pPr eaLnBrk="1" hangingPunct="1">
              <a:buFontTx/>
              <a:buNone/>
            </a:pPr>
            <a:r>
              <a:rPr lang="zh-CN" altLang="en-US" b="1" dirty="0" smtClean="0">
                <a:latin typeface="Times New Roman" pitchFamily="18" charset="0"/>
              </a:rPr>
              <a:t>           二进制数（</a:t>
            </a:r>
            <a:r>
              <a:rPr lang="en-US" altLang="zh-CN" b="1" dirty="0" smtClean="0">
                <a:latin typeface="Times New Roman" pitchFamily="18" charset="0"/>
              </a:rPr>
              <a:t>B</a:t>
            </a:r>
            <a:r>
              <a:rPr lang="zh-CN" altLang="en-US" b="1" dirty="0" smtClean="0">
                <a:latin typeface="Times New Roman" pitchFamily="18" charset="0"/>
              </a:rPr>
              <a:t>）</a:t>
            </a:r>
          </a:p>
          <a:p>
            <a:pPr eaLnBrk="1" hangingPunct="1">
              <a:buFontTx/>
              <a:buNone/>
            </a:pPr>
            <a:r>
              <a:rPr lang="zh-CN" altLang="en-US" b="1" dirty="0" smtClean="0">
                <a:latin typeface="Times New Roman" pitchFamily="18" charset="0"/>
              </a:rPr>
              <a:t>           八进制数（</a:t>
            </a:r>
            <a:r>
              <a:rPr lang="en-US" altLang="zh-CN" b="1" dirty="0" smtClean="0">
                <a:latin typeface="Times New Roman" pitchFamily="18" charset="0"/>
              </a:rPr>
              <a:t>Q</a:t>
            </a:r>
            <a:r>
              <a:rPr lang="zh-CN" altLang="en-US" b="1" dirty="0" smtClean="0">
                <a:latin typeface="Times New Roman" pitchFamily="18" charset="0"/>
              </a:rPr>
              <a:t>）</a:t>
            </a:r>
          </a:p>
          <a:p>
            <a:pPr eaLnBrk="1" hangingPunct="1">
              <a:buFontTx/>
              <a:buNone/>
            </a:pPr>
            <a:r>
              <a:rPr lang="zh-CN" altLang="en-US" b="1" dirty="0" smtClean="0">
                <a:latin typeface="Times New Roman" pitchFamily="18" charset="0"/>
              </a:rPr>
              <a:t>           十六进制数（</a:t>
            </a:r>
            <a:r>
              <a:rPr lang="en-US" altLang="zh-CN" b="1" dirty="0" smtClean="0">
                <a:latin typeface="Times New Roman" pitchFamily="18" charset="0"/>
              </a:rPr>
              <a:t>H</a:t>
            </a:r>
            <a:r>
              <a:rPr lang="zh-CN" altLang="en-US" b="1" dirty="0" smtClean="0">
                <a:latin typeface="Times New Roman" pitchFamily="18" charset="0"/>
              </a:rPr>
              <a:t>） </a:t>
            </a:r>
          </a:p>
          <a:p>
            <a:pPr eaLnBrk="1" hangingPunct="1">
              <a:buFontTx/>
              <a:buNone/>
            </a:pPr>
            <a:r>
              <a:rPr lang="zh-CN" altLang="en-US" b="1" dirty="0" smtClean="0">
                <a:latin typeface="Times New Roman" pitchFamily="18" charset="0"/>
              </a:rPr>
              <a:t>            在</a:t>
            </a:r>
            <a:r>
              <a:rPr lang="en-US" altLang="zh-CN" b="1" dirty="0" smtClean="0">
                <a:latin typeface="Times New Roman" pitchFamily="18" charset="0"/>
              </a:rPr>
              <a:t>C</a:t>
            </a:r>
            <a:r>
              <a:rPr lang="zh-CN" altLang="en-US" b="1" dirty="0" smtClean="0">
                <a:latin typeface="Times New Roman" pitchFamily="18" charset="0"/>
              </a:rPr>
              <a:t>语言中，八进制常数以前缀</a:t>
            </a:r>
            <a:r>
              <a:rPr lang="en-US" altLang="zh-CN" b="1" dirty="0" smtClean="0">
                <a:latin typeface="Times New Roman" pitchFamily="18" charset="0"/>
              </a:rPr>
              <a:t>0</a:t>
            </a:r>
            <a:r>
              <a:rPr lang="zh-CN" altLang="en-US" b="1" dirty="0" smtClean="0">
                <a:latin typeface="Times New Roman" pitchFamily="18" charset="0"/>
              </a:rPr>
              <a:t>开始，十六进制常数以前缀</a:t>
            </a:r>
            <a:r>
              <a:rPr lang="en-US" altLang="zh-CN" b="1" dirty="0" smtClean="0">
                <a:latin typeface="Times New Roman" pitchFamily="18" charset="0"/>
              </a:rPr>
              <a:t>0x</a:t>
            </a:r>
            <a:r>
              <a:rPr lang="zh-CN" altLang="en-US" b="1" dirty="0" smtClean="0">
                <a:latin typeface="Times New Roman" pitchFamily="18" charset="0"/>
              </a:rPr>
              <a:t>开始。 </a:t>
            </a:r>
          </a:p>
          <a:p>
            <a:endParaRPr lang="zh-CN" altLang="en-US" dirty="0" smtClean="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标题 1"/>
          <p:cNvSpPr>
            <a:spLocks noGrp="1"/>
          </p:cNvSpPr>
          <p:nvPr>
            <p:ph type="title"/>
          </p:nvPr>
        </p:nvSpPr>
        <p:spPr>
          <a:xfrm>
            <a:off x="838200" y="762000"/>
            <a:ext cx="8229600" cy="563563"/>
          </a:xfrm>
        </p:spPr>
        <p:txBody>
          <a:bodyPr/>
          <a:lstStyle/>
          <a:p>
            <a:r>
              <a:rPr lang="en-US" altLang="zh-CN" dirty="0" smtClean="0">
                <a:latin typeface="Arial Unicode MS" pitchFamily="34" charset="-122"/>
                <a:ea typeface="黑体" pitchFamily="49" charset="-122"/>
              </a:rPr>
              <a:t>2012</a:t>
            </a:r>
            <a:r>
              <a:rPr lang="zh-CN" altLang="en-US" dirty="0" smtClean="0">
                <a:latin typeface="Arial Unicode MS" pitchFamily="34" charset="-122"/>
                <a:ea typeface="黑体" pitchFamily="49" charset="-122"/>
              </a:rPr>
              <a:t>年上半年真题</a:t>
            </a:r>
            <a:endParaRPr lang="zh-CN" altLang="zh-CN" dirty="0" smtClean="0">
              <a:latin typeface="Arial Unicode MS" pitchFamily="34" charset="-122"/>
              <a:ea typeface="黑体" pitchFamily="49" charset="-122"/>
            </a:endParaRPr>
          </a:p>
        </p:txBody>
      </p:sp>
      <p:sp>
        <p:nvSpPr>
          <p:cNvPr id="4" name="灯片编号占位符 3"/>
          <p:cNvSpPr>
            <a:spLocks noGrp="1"/>
          </p:cNvSpPr>
          <p:nvPr>
            <p:ph type="sldNum" sz="quarter" idx="12"/>
          </p:nvPr>
        </p:nvSpPr>
        <p:spPr/>
        <p:txBody>
          <a:bodyPr/>
          <a:lstStyle/>
          <a:p>
            <a:pPr>
              <a:defRPr/>
            </a:pPr>
            <a:fld id="{2E0D66EF-9735-4F29-893A-4AA8CFE23992}" type="slidenum">
              <a:rPr lang="en-US" altLang="zh-CN" smtClean="0">
                <a:solidFill>
                  <a:srgbClr val="17347D"/>
                </a:solidFill>
              </a:rPr>
              <a:pPr>
                <a:defRPr/>
              </a:pPr>
              <a:t>120</a:t>
            </a:fld>
            <a:endParaRPr lang="en-US" altLang="zh-CN" dirty="0">
              <a:solidFill>
                <a:srgbClr val="17347D"/>
              </a:solidFill>
            </a:endParaRPr>
          </a:p>
        </p:txBody>
      </p:sp>
      <p:sp>
        <p:nvSpPr>
          <p:cNvPr id="2" name="内容占位符 1"/>
          <p:cNvSpPr>
            <a:spLocks noGrp="1"/>
          </p:cNvSpPr>
          <p:nvPr>
            <p:ph idx="1"/>
          </p:nvPr>
        </p:nvSpPr>
        <p:spPr/>
        <p:txBody>
          <a:bodyPr/>
          <a:lstStyle/>
          <a:p>
            <a:pPr>
              <a:defRPr/>
            </a:pPr>
            <a:r>
              <a:rPr lang="en-US" altLang="zh-CN" sz="2800" dirty="0" smtClean="0"/>
              <a:t>2</a:t>
            </a:r>
            <a:r>
              <a:rPr lang="zh-CN" altLang="en-US" sz="2800" dirty="0" smtClean="0"/>
              <a:t>：内存单元按字节编址，地址</a:t>
            </a:r>
            <a:r>
              <a:rPr lang="en-US" altLang="zh-CN" sz="2800" dirty="0" smtClean="0"/>
              <a:t>0000A000H ~ 0000BFFFH</a:t>
            </a:r>
            <a:r>
              <a:rPr lang="zh-CN" altLang="en-US" sz="2800" dirty="0" smtClean="0"/>
              <a:t>共有（     ）存储单元</a:t>
            </a:r>
            <a:r>
              <a:rPr lang="zh-CN" altLang="zh-CN" sz="2800" dirty="0" smtClean="0"/>
              <a:t>。</a:t>
            </a:r>
            <a:endParaRPr lang="zh-CN" altLang="zh-CN" sz="2800" dirty="0"/>
          </a:p>
          <a:p>
            <a:pPr>
              <a:defRPr/>
            </a:pPr>
            <a:endParaRPr lang="zh-CN" altLang="zh-CN" sz="2800" dirty="0"/>
          </a:p>
        </p:txBody>
      </p:sp>
      <p:sp>
        <p:nvSpPr>
          <p:cNvPr id="16077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17347D"/>
              </a:solidFill>
            </a:endParaRPr>
          </a:p>
        </p:txBody>
      </p:sp>
      <p:pic>
        <p:nvPicPr>
          <p:cNvPr id="819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590800"/>
            <a:ext cx="2085975" cy="288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928370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标题 1"/>
          <p:cNvSpPr>
            <a:spLocks noGrp="1"/>
          </p:cNvSpPr>
          <p:nvPr>
            <p:ph type="title"/>
          </p:nvPr>
        </p:nvSpPr>
        <p:spPr>
          <a:xfrm>
            <a:off x="838200" y="762000"/>
            <a:ext cx="8229600" cy="563563"/>
          </a:xfrm>
        </p:spPr>
        <p:txBody>
          <a:bodyPr/>
          <a:lstStyle/>
          <a:p>
            <a:r>
              <a:rPr lang="en-US" altLang="zh-CN" dirty="0" smtClean="0">
                <a:latin typeface="Arial Unicode MS" pitchFamily="34" charset="-122"/>
                <a:ea typeface="黑体" pitchFamily="49" charset="-122"/>
              </a:rPr>
              <a:t>2012</a:t>
            </a:r>
            <a:r>
              <a:rPr lang="zh-CN" altLang="en-US" dirty="0" smtClean="0">
                <a:latin typeface="Arial Unicode MS" pitchFamily="34" charset="-122"/>
                <a:ea typeface="黑体" pitchFamily="49" charset="-122"/>
              </a:rPr>
              <a:t>年上半年真题</a:t>
            </a:r>
            <a:endParaRPr lang="zh-CN" altLang="zh-CN" dirty="0" smtClean="0">
              <a:latin typeface="Arial Unicode MS" pitchFamily="34" charset="-122"/>
              <a:ea typeface="黑体" pitchFamily="49" charset="-122"/>
            </a:endParaRPr>
          </a:p>
        </p:txBody>
      </p:sp>
      <p:sp>
        <p:nvSpPr>
          <p:cNvPr id="4" name="灯片编号占位符 3"/>
          <p:cNvSpPr>
            <a:spLocks noGrp="1"/>
          </p:cNvSpPr>
          <p:nvPr>
            <p:ph type="sldNum" sz="quarter" idx="12"/>
          </p:nvPr>
        </p:nvSpPr>
        <p:spPr/>
        <p:txBody>
          <a:bodyPr/>
          <a:lstStyle/>
          <a:p>
            <a:pPr>
              <a:defRPr/>
            </a:pPr>
            <a:fld id="{2E0D66EF-9735-4F29-893A-4AA8CFE23992}" type="slidenum">
              <a:rPr lang="en-US" altLang="zh-CN" smtClean="0">
                <a:solidFill>
                  <a:srgbClr val="17347D"/>
                </a:solidFill>
              </a:rPr>
              <a:pPr>
                <a:defRPr/>
              </a:pPr>
              <a:t>121</a:t>
            </a:fld>
            <a:endParaRPr lang="en-US" altLang="zh-CN" dirty="0">
              <a:solidFill>
                <a:srgbClr val="17347D"/>
              </a:solidFill>
            </a:endParaRPr>
          </a:p>
        </p:txBody>
      </p:sp>
      <p:sp>
        <p:nvSpPr>
          <p:cNvPr id="2" name="内容占位符 1"/>
          <p:cNvSpPr>
            <a:spLocks noGrp="1"/>
          </p:cNvSpPr>
          <p:nvPr>
            <p:ph idx="1"/>
          </p:nvPr>
        </p:nvSpPr>
        <p:spPr/>
        <p:txBody>
          <a:bodyPr/>
          <a:lstStyle/>
          <a:p>
            <a:pPr>
              <a:defRPr/>
            </a:pPr>
            <a:r>
              <a:rPr lang="en-US" altLang="zh-CN" sz="2800" dirty="0" smtClean="0"/>
              <a:t>3</a:t>
            </a:r>
            <a:r>
              <a:rPr lang="zh-CN" altLang="en-US" sz="2800" dirty="0" smtClean="0"/>
              <a:t>：</a:t>
            </a:r>
            <a:endParaRPr lang="zh-CN" altLang="zh-CN" sz="2800" dirty="0"/>
          </a:p>
        </p:txBody>
      </p:sp>
      <p:sp>
        <p:nvSpPr>
          <p:cNvPr id="16077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17347D"/>
              </a:solidFill>
            </a:endParaRPr>
          </a:p>
        </p:txBody>
      </p:sp>
      <p:pic>
        <p:nvPicPr>
          <p:cNvPr id="829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447800"/>
            <a:ext cx="4267200" cy="371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316375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标题 1"/>
          <p:cNvSpPr>
            <a:spLocks noGrp="1"/>
          </p:cNvSpPr>
          <p:nvPr>
            <p:ph type="title"/>
          </p:nvPr>
        </p:nvSpPr>
        <p:spPr>
          <a:xfrm>
            <a:off x="838200" y="762000"/>
            <a:ext cx="8229600" cy="563563"/>
          </a:xfrm>
        </p:spPr>
        <p:txBody>
          <a:bodyPr/>
          <a:lstStyle/>
          <a:p>
            <a:r>
              <a:rPr lang="en-US" altLang="zh-CN" dirty="0" smtClean="0">
                <a:latin typeface="Arial Unicode MS" pitchFamily="34" charset="-122"/>
                <a:ea typeface="黑体" pitchFamily="49" charset="-122"/>
              </a:rPr>
              <a:t>2012</a:t>
            </a:r>
            <a:r>
              <a:rPr lang="zh-CN" altLang="en-US" dirty="0" smtClean="0">
                <a:latin typeface="Arial Unicode MS" pitchFamily="34" charset="-122"/>
                <a:ea typeface="黑体" pitchFamily="49" charset="-122"/>
              </a:rPr>
              <a:t>年上半年真题</a:t>
            </a:r>
            <a:endParaRPr lang="zh-CN" altLang="zh-CN" dirty="0" smtClean="0">
              <a:latin typeface="Arial Unicode MS" pitchFamily="34" charset="-122"/>
              <a:ea typeface="黑体" pitchFamily="49" charset="-122"/>
            </a:endParaRPr>
          </a:p>
        </p:txBody>
      </p:sp>
      <p:sp>
        <p:nvSpPr>
          <p:cNvPr id="4" name="灯片编号占位符 3"/>
          <p:cNvSpPr>
            <a:spLocks noGrp="1"/>
          </p:cNvSpPr>
          <p:nvPr>
            <p:ph type="sldNum" sz="quarter" idx="12"/>
          </p:nvPr>
        </p:nvSpPr>
        <p:spPr/>
        <p:txBody>
          <a:bodyPr/>
          <a:lstStyle/>
          <a:p>
            <a:pPr>
              <a:defRPr/>
            </a:pPr>
            <a:fld id="{2E0D66EF-9735-4F29-893A-4AA8CFE23992}" type="slidenum">
              <a:rPr lang="en-US" altLang="zh-CN" smtClean="0">
                <a:solidFill>
                  <a:srgbClr val="17347D"/>
                </a:solidFill>
              </a:rPr>
              <a:pPr>
                <a:defRPr/>
              </a:pPr>
              <a:t>122</a:t>
            </a:fld>
            <a:endParaRPr lang="en-US" altLang="zh-CN" dirty="0">
              <a:solidFill>
                <a:srgbClr val="17347D"/>
              </a:solidFill>
            </a:endParaRPr>
          </a:p>
        </p:txBody>
      </p:sp>
      <p:sp>
        <p:nvSpPr>
          <p:cNvPr id="2" name="内容占位符 1"/>
          <p:cNvSpPr>
            <a:spLocks noGrp="1"/>
          </p:cNvSpPr>
          <p:nvPr>
            <p:ph idx="1"/>
          </p:nvPr>
        </p:nvSpPr>
        <p:spPr>
          <a:xfrm>
            <a:off x="457200" y="1380292"/>
            <a:ext cx="8229600" cy="4879975"/>
          </a:xfrm>
        </p:spPr>
        <p:txBody>
          <a:bodyPr/>
          <a:lstStyle/>
          <a:p>
            <a:pPr>
              <a:defRPr/>
            </a:pPr>
            <a:r>
              <a:rPr lang="en-US" altLang="zh-CN" sz="2800" dirty="0" smtClean="0"/>
              <a:t>4</a:t>
            </a:r>
            <a:r>
              <a:rPr lang="zh-CN" altLang="en-US" sz="2800" dirty="0" smtClean="0"/>
              <a:t>：</a:t>
            </a:r>
            <a:endParaRPr lang="zh-CN" altLang="zh-CN" sz="2800" dirty="0"/>
          </a:p>
        </p:txBody>
      </p:sp>
      <p:sp>
        <p:nvSpPr>
          <p:cNvPr id="16077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17347D"/>
              </a:solidFill>
            </a:endParaRPr>
          </a:p>
        </p:txBody>
      </p:sp>
      <p:pic>
        <p:nvPicPr>
          <p:cNvPr id="839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343025"/>
            <a:ext cx="7078663"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9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2022423"/>
            <a:ext cx="6078537"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9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2704007"/>
            <a:ext cx="5888037"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97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3442741"/>
            <a:ext cx="5295900"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166129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标题 1"/>
          <p:cNvSpPr>
            <a:spLocks noGrp="1"/>
          </p:cNvSpPr>
          <p:nvPr>
            <p:ph type="title"/>
          </p:nvPr>
        </p:nvSpPr>
        <p:spPr>
          <a:xfrm>
            <a:off x="838200" y="762000"/>
            <a:ext cx="8229600" cy="563563"/>
          </a:xfrm>
        </p:spPr>
        <p:txBody>
          <a:bodyPr/>
          <a:lstStyle/>
          <a:p>
            <a:r>
              <a:rPr lang="en-US" altLang="zh-CN" dirty="0" smtClean="0">
                <a:latin typeface="Arial Unicode MS" pitchFamily="34" charset="-122"/>
                <a:ea typeface="黑体" pitchFamily="49" charset="-122"/>
              </a:rPr>
              <a:t>2012</a:t>
            </a:r>
            <a:r>
              <a:rPr lang="zh-CN" altLang="en-US" dirty="0" smtClean="0">
                <a:latin typeface="Arial Unicode MS" pitchFamily="34" charset="-122"/>
                <a:ea typeface="黑体" pitchFamily="49" charset="-122"/>
              </a:rPr>
              <a:t>年上半年真题</a:t>
            </a:r>
            <a:endParaRPr lang="zh-CN" altLang="zh-CN" dirty="0" smtClean="0">
              <a:latin typeface="Arial Unicode MS" pitchFamily="34" charset="-122"/>
              <a:ea typeface="黑体" pitchFamily="49" charset="-122"/>
            </a:endParaRPr>
          </a:p>
        </p:txBody>
      </p:sp>
      <p:sp>
        <p:nvSpPr>
          <p:cNvPr id="4" name="灯片编号占位符 3"/>
          <p:cNvSpPr>
            <a:spLocks noGrp="1"/>
          </p:cNvSpPr>
          <p:nvPr>
            <p:ph type="sldNum" sz="quarter" idx="12"/>
          </p:nvPr>
        </p:nvSpPr>
        <p:spPr/>
        <p:txBody>
          <a:bodyPr/>
          <a:lstStyle/>
          <a:p>
            <a:pPr>
              <a:defRPr/>
            </a:pPr>
            <a:fld id="{2E0D66EF-9735-4F29-893A-4AA8CFE23992}" type="slidenum">
              <a:rPr lang="en-US" altLang="zh-CN" smtClean="0">
                <a:solidFill>
                  <a:srgbClr val="17347D"/>
                </a:solidFill>
              </a:rPr>
              <a:pPr>
                <a:defRPr/>
              </a:pPr>
              <a:t>123</a:t>
            </a:fld>
            <a:endParaRPr lang="en-US" altLang="zh-CN" dirty="0">
              <a:solidFill>
                <a:srgbClr val="17347D"/>
              </a:solidFill>
            </a:endParaRPr>
          </a:p>
        </p:txBody>
      </p:sp>
      <p:sp>
        <p:nvSpPr>
          <p:cNvPr id="2" name="内容占位符 1"/>
          <p:cNvSpPr>
            <a:spLocks noGrp="1"/>
          </p:cNvSpPr>
          <p:nvPr>
            <p:ph idx="1"/>
          </p:nvPr>
        </p:nvSpPr>
        <p:spPr>
          <a:xfrm>
            <a:off x="457200" y="1380292"/>
            <a:ext cx="8229600" cy="4879975"/>
          </a:xfrm>
        </p:spPr>
        <p:txBody>
          <a:bodyPr/>
          <a:lstStyle/>
          <a:p>
            <a:pPr>
              <a:defRPr/>
            </a:pPr>
            <a:r>
              <a:rPr lang="en-US" altLang="zh-CN" sz="2800" dirty="0" smtClean="0"/>
              <a:t>5</a:t>
            </a:r>
            <a:r>
              <a:rPr lang="zh-CN" altLang="en-US" sz="2800" dirty="0" smtClean="0"/>
              <a:t>：</a:t>
            </a:r>
            <a:endParaRPr lang="zh-CN" altLang="zh-CN" sz="2800" dirty="0"/>
          </a:p>
        </p:txBody>
      </p:sp>
      <p:sp>
        <p:nvSpPr>
          <p:cNvPr id="16077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17347D"/>
              </a:solidFill>
            </a:endParaRPr>
          </a:p>
        </p:txBody>
      </p:sp>
      <p:pic>
        <p:nvPicPr>
          <p:cNvPr id="849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371600"/>
            <a:ext cx="7288213"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9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835" y="1905000"/>
            <a:ext cx="7793037"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99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7563" y="2400300"/>
            <a:ext cx="7640637"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99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835" y="2939321"/>
            <a:ext cx="3905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002"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8200" y="2939321"/>
            <a:ext cx="4124325"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003"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8987" y="3429000"/>
            <a:ext cx="797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004" name="Picture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3835" y="3909622"/>
            <a:ext cx="2857500"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005"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54182" y="4071234"/>
            <a:ext cx="1562100"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731525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标题 1"/>
          <p:cNvSpPr>
            <a:spLocks noGrp="1"/>
          </p:cNvSpPr>
          <p:nvPr>
            <p:ph type="title"/>
          </p:nvPr>
        </p:nvSpPr>
        <p:spPr>
          <a:xfrm>
            <a:off x="838200" y="762000"/>
            <a:ext cx="8229600" cy="563563"/>
          </a:xfrm>
        </p:spPr>
        <p:txBody>
          <a:bodyPr/>
          <a:lstStyle/>
          <a:p>
            <a:r>
              <a:rPr lang="en-US" altLang="zh-CN" dirty="0" smtClean="0">
                <a:latin typeface="Arial Unicode MS" pitchFamily="34" charset="-122"/>
                <a:ea typeface="黑体" pitchFamily="49" charset="-122"/>
              </a:rPr>
              <a:t>2012</a:t>
            </a:r>
            <a:r>
              <a:rPr lang="zh-CN" altLang="en-US" dirty="0" smtClean="0">
                <a:latin typeface="Arial Unicode MS" pitchFamily="34" charset="-122"/>
                <a:ea typeface="黑体" pitchFamily="49" charset="-122"/>
              </a:rPr>
              <a:t>年下半年真题</a:t>
            </a:r>
            <a:endParaRPr lang="zh-CN" altLang="zh-CN" dirty="0" smtClean="0">
              <a:latin typeface="Arial Unicode MS" pitchFamily="34" charset="-122"/>
              <a:ea typeface="黑体" pitchFamily="49" charset="-122"/>
            </a:endParaRPr>
          </a:p>
        </p:txBody>
      </p:sp>
      <p:sp>
        <p:nvSpPr>
          <p:cNvPr id="4" name="灯片编号占位符 3"/>
          <p:cNvSpPr>
            <a:spLocks noGrp="1"/>
          </p:cNvSpPr>
          <p:nvPr>
            <p:ph type="sldNum" sz="quarter" idx="12"/>
          </p:nvPr>
        </p:nvSpPr>
        <p:spPr/>
        <p:txBody>
          <a:bodyPr/>
          <a:lstStyle/>
          <a:p>
            <a:pPr>
              <a:defRPr/>
            </a:pPr>
            <a:fld id="{2E0D66EF-9735-4F29-893A-4AA8CFE23992}" type="slidenum">
              <a:rPr lang="en-US" altLang="zh-CN" smtClean="0">
                <a:solidFill>
                  <a:srgbClr val="17347D"/>
                </a:solidFill>
              </a:rPr>
              <a:pPr>
                <a:defRPr/>
              </a:pPr>
              <a:t>124</a:t>
            </a:fld>
            <a:endParaRPr lang="en-US" altLang="zh-CN" dirty="0">
              <a:solidFill>
                <a:srgbClr val="17347D"/>
              </a:solidFill>
            </a:endParaRPr>
          </a:p>
        </p:txBody>
      </p:sp>
      <p:sp>
        <p:nvSpPr>
          <p:cNvPr id="2" name="内容占位符 1"/>
          <p:cNvSpPr>
            <a:spLocks noGrp="1"/>
          </p:cNvSpPr>
          <p:nvPr>
            <p:ph idx="1"/>
          </p:nvPr>
        </p:nvSpPr>
        <p:spPr/>
        <p:txBody>
          <a:bodyPr/>
          <a:lstStyle/>
          <a:p>
            <a:pPr>
              <a:defRPr/>
            </a:pPr>
            <a:r>
              <a:rPr lang="en-US" altLang="zh-CN" sz="2800" dirty="0" smtClean="0"/>
              <a:t>1</a:t>
            </a:r>
            <a:r>
              <a:rPr lang="zh-CN" altLang="en-US" sz="2800" dirty="0" smtClean="0"/>
              <a:t>：在</a:t>
            </a:r>
            <a:r>
              <a:rPr lang="en-US" altLang="zh-CN" sz="2800" dirty="0" smtClean="0"/>
              <a:t>CPU</a:t>
            </a:r>
            <a:r>
              <a:rPr lang="zh-CN" altLang="en-US" sz="2800" dirty="0" smtClean="0"/>
              <a:t>集中，（    ）不仅要保证指令的正确执行，还要能够处理异常事件。</a:t>
            </a:r>
            <a:endParaRPr lang="zh-CN" altLang="zh-CN" sz="2800" dirty="0"/>
          </a:p>
        </p:txBody>
      </p:sp>
      <p:sp>
        <p:nvSpPr>
          <p:cNvPr id="16077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17347D"/>
              </a:solidFill>
            </a:endParaRPr>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667000"/>
            <a:ext cx="2314575" cy="284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559233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标题 1"/>
          <p:cNvSpPr>
            <a:spLocks noGrp="1"/>
          </p:cNvSpPr>
          <p:nvPr>
            <p:ph type="title"/>
          </p:nvPr>
        </p:nvSpPr>
        <p:spPr>
          <a:xfrm>
            <a:off x="838200" y="762000"/>
            <a:ext cx="8229600" cy="563563"/>
          </a:xfrm>
        </p:spPr>
        <p:txBody>
          <a:bodyPr/>
          <a:lstStyle/>
          <a:p>
            <a:r>
              <a:rPr lang="en-US" altLang="zh-CN" dirty="0" smtClean="0">
                <a:latin typeface="Arial Unicode MS" pitchFamily="34" charset="-122"/>
                <a:ea typeface="黑体" pitchFamily="49" charset="-122"/>
              </a:rPr>
              <a:t>2012</a:t>
            </a:r>
            <a:r>
              <a:rPr lang="zh-CN" altLang="en-US" dirty="0" smtClean="0">
                <a:latin typeface="Arial Unicode MS" pitchFamily="34" charset="-122"/>
                <a:ea typeface="黑体" pitchFamily="49" charset="-122"/>
              </a:rPr>
              <a:t>年下半年真题</a:t>
            </a:r>
            <a:endParaRPr lang="zh-CN" altLang="zh-CN" dirty="0" smtClean="0">
              <a:latin typeface="Arial Unicode MS" pitchFamily="34" charset="-122"/>
              <a:ea typeface="黑体" pitchFamily="49" charset="-122"/>
            </a:endParaRPr>
          </a:p>
        </p:txBody>
      </p:sp>
      <p:sp>
        <p:nvSpPr>
          <p:cNvPr id="4" name="灯片编号占位符 3"/>
          <p:cNvSpPr>
            <a:spLocks noGrp="1"/>
          </p:cNvSpPr>
          <p:nvPr>
            <p:ph type="sldNum" sz="quarter" idx="12"/>
          </p:nvPr>
        </p:nvSpPr>
        <p:spPr/>
        <p:txBody>
          <a:bodyPr/>
          <a:lstStyle/>
          <a:p>
            <a:pPr>
              <a:defRPr/>
            </a:pPr>
            <a:fld id="{2E0D66EF-9735-4F29-893A-4AA8CFE23992}" type="slidenum">
              <a:rPr lang="en-US" altLang="zh-CN" smtClean="0">
                <a:solidFill>
                  <a:srgbClr val="17347D"/>
                </a:solidFill>
              </a:rPr>
              <a:pPr>
                <a:defRPr/>
              </a:pPr>
              <a:t>125</a:t>
            </a:fld>
            <a:endParaRPr lang="en-US" altLang="zh-CN" dirty="0">
              <a:solidFill>
                <a:srgbClr val="17347D"/>
              </a:solidFill>
            </a:endParaRPr>
          </a:p>
        </p:txBody>
      </p:sp>
      <p:sp>
        <p:nvSpPr>
          <p:cNvPr id="2" name="内容占位符 1"/>
          <p:cNvSpPr>
            <a:spLocks noGrp="1"/>
          </p:cNvSpPr>
          <p:nvPr>
            <p:ph idx="1"/>
          </p:nvPr>
        </p:nvSpPr>
        <p:spPr/>
        <p:txBody>
          <a:bodyPr/>
          <a:lstStyle/>
          <a:p>
            <a:pPr>
              <a:defRPr/>
            </a:pPr>
            <a:r>
              <a:rPr lang="en-US" altLang="zh-CN" sz="2800" dirty="0" smtClean="0"/>
              <a:t>2</a:t>
            </a:r>
            <a:r>
              <a:rPr lang="zh-CN" altLang="en-US" sz="2800" dirty="0" smtClean="0"/>
              <a:t>：循环冗余校验码（</a:t>
            </a:r>
            <a:r>
              <a:rPr lang="en-US" altLang="zh-CN" sz="2800" dirty="0" smtClean="0"/>
              <a:t>CRC</a:t>
            </a:r>
            <a:r>
              <a:rPr lang="zh-CN" altLang="en-US" sz="2800" dirty="0" smtClean="0"/>
              <a:t>）利用生成多项式进行编码。设数据位为</a:t>
            </a:r>
            <a:r>
              <a:rPr lang="en-US" altLang="zh-CN" sz="2800" dirty="0" smtClean="0"/>
              <a:t>k</a:t>
            </a:r>
            <a:r>
              <a:rPr lang="zh-CN" altLang="en-US" sz="2800" dirty="0" smtClean="0"/>
              <a:t>位，校验位为</a:t>
            </a:r>
            <a:r>
              <a:rPr lang="en-US" altLang="zh-CN" sz="2800" dirty="0" smtClean="0"/>
              <a:t>r</a:t>
            </a:r>
            <a:r>
              <a:rPr lang="zh-CN" altLang="en-US" sz="2800" dirty="0" smtClean="0"/>
              <a:t>位，则</a:t>
            </a:r>
            <a:r>
              <a:rPr lang="en-US" altLang="zh-CN" sz="2800" dirty="0" smtClean="0"/>
              <a:t>CRC</a:t>
            </a:r>
            <a:r>
              <a:rPr lang="zh-CN" altLang="en-US" sz="2800" dirty="0" smtClean="0"/>
              <a:t>码的格式为（      ）。</a:t>
            </a:r>
            <a:endParaRPr lang="zh-CN" altLang="zh-CN" sz="2800" dirty="0"/>
          </a:p>
        </p:txBody>
      </p:sp>
      <p:sp>
        <p:nvSpPr>
          <p:cNvPr id="16077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17347D"/>
              </a:solidFill>
            </a:endParaRPr>
          </a:p>
        </p:txBody>
      </p:sp>
      <p:pic>
        <p:nvPicPr>
          <p:cNvPr id="819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895600"/>
            <a:ext cx="6935787"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5086579"/>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标题 1"/>
          <p:cNvSpPr>
            <a:spLocks noGrp="1"/>
          </p:cNvSpPr>
          <p:nvPr>
            <p:ph type="title"/>
          </p:nvPr>
        </p:nvSpPr>
        <p:spPr>
          <a:xfrm>
            <a:off x="838200" y="762000"/>
            <a:ext cx="8229600" cy="563563"/>
          </a:xfrm>
        </p:spPr>
        <p:txBody>
          <a:bodyPr/>
          <a:lstStyle/>
          <a:p>
            <a:r>
              <a:rPr lang="en-US" altLang="zh-CN" dirty="0" smtClean="0">
                <a:latin typeface="Arial Unicode MS" pitchFamily="34" charset="-122"/>
                <a:ea typeface="黑体" pitchFamily="49" charset="-122"/>
              </a:rPr>
              <a:t>2012</a:t>
            </a:r>
            <a:r>
              <a:rPr lang="zh-CN" altLang="en-US" dirty="0" smtClean="0">
                <a:latin typeface="Arial Unicode MS" pitchFamily="34" charset="-122"/>
                <a:ea typeface="黑体" pitchFamily="49" charset="-122"/>
              </a:rPr>
              <a:t>年下半年真题</a:t>
            </a:r>
            <a:endParaRPr lang="zh-CN" altLang="zh-CN" dirty="0" smtClean="0">
              <a:latin typeface="Arial Unicode MS" pitchFamily="34" charset="-122"/>
              <a:ea typeface="黑体" pitchFamily="49" charset="-122"/>
            </a:endParaRPr>
          </a:p>
        </p:txBody>
      </p:sp>
      <p:sp>
        <p:nvSpPr>
          <p:cNvPr id="4" name="灯片编号占位符 3"/>
          <p:cNvSpPr>
            <a:spLocks noGrp="1"/>
          </p:cNvSpPr>
          <p:nvPr>
            <p:ph type="sldNum" sz="quarter" idx="12"/>
          </p:nvPr>
        </p:nvSpPr>
        <p:spPr/>
        <p:txBody>
          <a:bodyPr/>
          <a:lstStyle/>
          <a:p>
            <a:pPr>
              <a:defRPr/>
            </a:pPr>
            <a:fld id="{2E0D66EF-9735-4F29-893A-4AA8CFE23992}" type="slidenum">
              <a:rPr lang="en-US" altLang="zh-CN" smtClean="0">
                <a:solidFill>
                  <a:srgbClr val="17347D"/>
                </a:solidFill>
              </a:rPr>
              <a:pPr>
                <a:defRPr/>
              </a:pPr>
              <a:t>126</a:t>
            </a:fld>
            <a:endParaRPr lang="en-US" altLang="zh-CN" dirty="0">
              <a:solidFill>
                <a:srgbClr val="17347D"/>
              </a:solidFill>
            </a:endParaRPr>
          </a:p>
        </p:txBody>
      </p:sp>
      <p:sp>
        <p:nvSpPr>
          <p:cNvPr id="2" name="内容占位符 1"/>
          <p:cNvSpPr>
            <a:spLocks noGrp="1"/>
          </p:cNvSpPr>
          <p:nvPr>
            <p:ph idx="1"/>
          </p:nvPr>
        </p:nvSpPr>
        <p:spPr/>
        <p:txBody>
          <a:bodyPr/>
          <a:lstStyle/>
          <a:p>
            <a:pPr>
              <a:defRPr/>
            </a:pPr>
            <a:r>
              <a:rPr lang="en-US" altLang="zh-CN" sz="2800" dirty="0" smtClean="0"/>
              <a:t>3</a:t>
            </a:r>
            <a:r>
              <a:rPr lang="zh-CN" altLang="en-US" sz="2800" dirty="0" smtClean="0"/>
              <a:t>：</a:t>
            </a:r>
            <a:endParaRPr lang="zh-CN" altLang="zh-CN" sz="2800" dirty="0"/>
          </a:p>
        </p:txBody>
      </p:sp>
      <p:sp>
        <p:nvSpPr>
          <p:cNvPr id="16077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17347D"/>
              </a:solidFill>
            </a:endParaRPr>
          </a:p>
        </p:txBody>
      </p:sp>
      <p:pic>
        <p:nvPicPr>
          <p:cNvPr id="829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286000"/>
            <a:ext cx="9144000" cy="3272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410531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标题 1"/>
          <p:cNvSpPr>
            <a:spLocks noGrp="1"/>
          </p:cNvSpPr>
          <p:nvPr>
            <p:ph type="title"/>
          </p:nvPr>
        </p:nvSpPr>
        <p:spPr>
          <a:xfrm>
            <a:off x="838200" y="762000"/>
            <a:ext cx="8229600" cy="563563"/>
          </a:xfrm>
        </p:spPr>
        <p:txBody>
          <a:bodyPr/>
          <a:lstStyle/>
          <a:p>
            <a:r>
              <a:rPr lang="en-US" altLang="zh-CN" dirty="0" smtClean="0">
                <a:latin typeface="Arial Unicode MS" pitchFamily="34" charset="-122"/>
                <a:ea typeface="黑体" pitchFamily="49" charset="-122"/>
              </a:rPr>
              <a:t>2012</a:t>
            </a:r>
            <a:r>
              <a:rPr lang="zh-CN" altLang="en-US" dirty="0" smtClean="0">
                <a:latin typeface="Arial Unicode MS" pitchFamily="34" charset="-122"/>
                <a:ea typeface="黑体" pitchFamily="49" charset="-122"/>
              </a:rPr>
              <a:t>年下半年真题</a:t>
            </a:r>
            <a:endParaRPr lang="zh-CN" altLang="zh-CN" dirty="0" smtClean="0">
              <a:latin typeface="Arial Unicode MS" pitchFamily="34" charset="-122"/>
              <a:ea typeface="黑体" pitchFamily="49" charset="-122"/>
            </a:endParaRPr>
          </a:p>
        </p:txBody>
      </p:sp>
      <p:sp>
        <p:nvSpPr>
          <p:cNvPr id="4" name="灯片编号占位符 3"/>
          <p:cNvSpPr>
            <a:spLocks noGrp="1"/>
          </p:cNvSpPr>
          <p:nvPr>
            <p:ph type="sldNum" sz="quarter" idx="12"/>
          </p:nvPr>
        </p:nvSpPr>
        <p:spPr/>
        <p:txBody>
          <a:bodyPr/>
          <a:lstStyle/>
          <a:p>
            <a:pPr>
              <a:defRPr/>
            </a:pPr>
            <a:fld id="{2E0D66EF-9735-4F29-893A-4AA8CFE23992}" type="slidenum">
              <a:rPr lang="en-US" altLang="zh-CN" smtClean="0">
                <a:solidFill>
                  <a:srgbClr val="17347D"/>
                </a:solidFill>
              </a:rPr>
              <a:pPr>
                <a:defRPr/>
              </a:pPr>
              <a:t>127</a:t>
            </a:fld>
            <a:endParaRPr lang="en-US" altLang="zh-CN" dirty="0">
              <a:solidFill>
                <a:srgbClr val="17347D"/>
              </a:solidFill>
            </a:endParaRPr>
          </a:p>
        </p:txBody>
      </p:sp>
      <p:sp>
        <p:nvSpPr>
          <p:cNvPr id="2" name="内容占位符 1"/>
          <p:cNvSpPr>
            <a:spLocks noGrp="1"/>
          </p:cNvSpPr>
          <p:nvPr>
            <p:ph idx="1"/>
          </p:nvPr>
        </p:nvSpPr>
        <p:spPr/>
        <p:txBody>
          <a:bodyPr/>
          <a:lstStyle/>
          <a:p>
            <a:pPr>
              <a:defRPr/>
            </a:pPr>
            <a:r>
              <a:rPr lang="en-US" altLang="zh-CN" sz="2800" dirty="0" smtClean="0"/>
              <a:t>4</a:t>
            </a:r>
            <a:r>
              <a:rPr lang="zh-CN" altLang="en-US" sz="2800" dirty="0" smtClean="0"/>
              <a:t>：</a:t>
            </a:r>
            <a:endParaRPr lang="zh-CN" altLang="zh-CN" sz="2800" dirty="0"/>
          </a:p>
        </p:txBody>
      </p:sp>
      <p:sp>
        <p:nvSpPr>
          <p:cNvPr id="16077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17347D"/>
              </a:solidFill>
            </a:endParaRPr>
          </a:p>
        </p:txBody>
      </p:sp>
      <p:pic>
        <p:nvPicPr>
          <p:cNvPr id="839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371600"/>
            <a:ext cx="7002463"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9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2590800"/>
            <a:ext cx="2771775"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898077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标题 1"/>
          <p:cNvSpPr>
            <a:spLocks noGrp="1"/>
          </p:cNvSpPr>
          <p:nvPr>
            <p:ph type="title"/>
          </p:nvPr>
        </p:nvSpPr>
        <p:spPr>
          <a:xfrm>
            <a:off x="838200" y="762000"/>
            <a:ext cx="8229600" cy="563563"/>
          </a:xfrm>
        </p:spPr>
        <p:txBody>
          <a:bodyPr/>
          <a:lstStyle/>
          <a:p>
            <a:r>
              <a:rPr lang="en-US" altLang="zh-CN" dirty="0" smtClean="0">
                <a:latin typeface="Arial Unicode MS" pitchFamily="34" charset="-122"/>
                <a:ea typeface="黑体" pitchFamily="49" charset="-122"/>
              </a:rPr>
              <a:t>2012</a:t>
            </a:r>
            <a:r>
              <a:rPr lang="zh-CN" altLang="en-US" dirty="0" smtClean="0">
                <a:latin typeface="Arial Unicode MS" pitchFamily="34" charset="-122"/>
                <a:ea typeface="黑体" pitchFamily="49" charset="-122"/>
              </a:rPr>
              <a:t>年下半年真题</a:t>
            </a:r>
            <a:endParaRPr lang="zh-CN" altLang="zh-CN" dirty="0" smtClean="0">
              <a:latin typeface="Arial Unicode MS" pitchFamily="34" charset="-122"/>
              <a:ea typeface="黑体" pitchFamily="49" charset="-122"/>
            </a:endParaRPr>
          </a:p>
        </p:txBody>
      </p:sp>
      <p:sp>
        <p:nvSpPr>
          <p:cNvPr id="4" name="灯片编号占位符 3"/>
          <p:cNvSpPr>
            <a:spLocks noGrp="1"/>
          </p:cNvSpPr>
          <p:nvPr>
            <p:ph type="sldNum" sz="quarter" idx="12"/>
          </p:nvPr>
        </p:nvSpPr>
        <p:spPr/>
        <p:txBody>
          <a:bodyPr/>
          <a:lstStyle/>
          <a:p>
            <a:pPr>
              <a:defRPr/>
            </a:pPr>
            <a:fld id="{2E0D66EF-9735-4F29-893A-4AA8CFE23992}" type="slidenum">
              <a:rPr lang="en-US" altLang="zh-CN" smtClean="0">
                <a:solidFill>
                  <a:srgbClr val="17347D"/>
                </a:solidFill>
              </a:rPr>
              <a:pPr>
                <a:defRPr/>
              </a:pPr>
              <a:t>128</a:t>
            </a:fld>
            <a:endParaRPr lang="en-US" altLang="zh-CN" dirty="0">
              <a:solidFill>
                <a:srgbClr val="17347D"/>
              </a:solidFill>
            </a:endParaRPr>
          </a:p>
        </p:txBody>
      </p:sp>
      <p:sp>
        <p:nvSpPr>
          <p:cNvPr id="2" name="内容占位符 1"/>
          <p:cNvSpPr>
            <a:spLocks noGrp="1"/>
          </p:cNvSpPr>
          <p:nvPr>
            <p:ph idx="1"/>
          </p:nvPr>
        </p:nvSpPr>
        <p:spPr/>
        <p:txBody>
          <a:bodyPr/>
          <a:lstStyle/>
          <a:p>
            <a:pPr>
              <a:defRPr/>
            </a:pPr>
            <a:r>
              <a:rPr lang="en-US" altLang="zh-CN" sz="2800" dirty="0" smtClean="0"/>
              <a:t>5</a:t>
            </a:r>
            <a:r>
              <a:rPr lang="zh-CN" altLang="en-US" sz="2800" dirty="0" smtClean="0"/>
              <a:t>：</a:t>
            </a:r>
            <a:endParaRPr lang="zh-CN" altLang="zh-CN" sz="2800" dirty="0"/>
          </a:p>
        </p:txBody>
      </p:sp>
      <p:sp>
        <p:nvSpPr>
          <p:cNvPr id="16077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17347D"/>
              </a:solidFill>
            </a:endParaRPr>
          </a:p>
        </p:txBody>
      </p:sp>
      <p:pic>
        <p:nvPicPr>
          <p:cNvPr id="849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447800"/>
            <a:ext cx="6240463"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9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1981200"/>
            <a:ext cx="6402387"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99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3352800"/>
            <a:ext cx="3686175"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99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2460085"/>
            <a:ext cx="6621463"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104865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标题 1"/>
          <p:cNvSpPr>
            <a:spLocks noGrp="1"/>
          </p:cNvSpPr>
          <p:nvPr>
            <p:ph type="title"/>
          </p:nvPr>
        </p:nvSpPr>
        <p:spPr>
          <a:xfrm>
            <a:off x="838200" y="762000"/>
            <a:ext cx="8229600" cy="563563"/>
          </a:xfrm>
        </p:spPr>
        <p:txBody>
          <a:bodyPr/>
          <a:lstStyle/>
          <a:p>
            <a:r>
              <a:rPr lang="en-US" altLang="zh-CN" dirty="0" smtClean="0">
                <a:latin typeface="Arial Unicode MS" pitchFamily="34" charset="-122"/>
                <a:ea typeface="黑体" pitchFamily="49" charset="-122"/>
              </a:rPr>
              <a:t>2012</a:t>
            </a:r>
            <a:r>
              <a:rPr lang="zh-CN" altLang="en-US" dirty="0" smtClean="0">
                <a:latin typeface="Arial Unicode MS" pitchFamily="34" charset="-122"/>
                <a:ea typeface="黑体" pitchFamily="49" charset="-122"/>
              </a:rPr>
              <a:t>年下半年真题</a:t>
            </a:r>
            <a:endParaRPr lang="zh-CN" altLang="zh-CN" dirty="0" smtClean="0">
              <a:latin typeface="Arial Unicode MS" pitchFamily="34" charset="-122"/>
              <a:ea typeface="黑体" pitchFamily="49" charset="-122"/>
            </a:endParaRPr>
          </a:p>
        </p:txBody>
      </p:sp>
      <p:sp>
        <p:nvSpPr>
          <p:cNvPr id="4" name="灯片编号占位符 3"/>
          <p:cNvSpPr>
            <a:spLocks noGrp="1"/>
          </p:cNvSpPr>
          <p:nvPr>
            <p:ph type="sldNum" sz="quarter" idx="12"/>
          </p:nvPr>
        </p:nvSpPr>
        <p:spPr/>
        <p:txBody>
          <a:bodyPr/>
          <a:lstStyle/>
          <a:p>
            <a:pPr>
              <a:defRPr/>
            </a:pPr>
            <a:fld id="{2E0D66EF-9735-4F29-893A-4AA8CFE23992}" type="slidenum">
              <a:rPr lang="en-US" altLang="zh-CN" smtClean="0">
                <a:solidFill>
                  <a:srgbClr val="17347D"/>
                </a:solidFill>
              </a:rPr>
              <a:pPr>
                <a:defRPr/>
              </a:pPr>
              <a:t>129</a:t>
            </a:fld>
            <a:endParaRPr lang="en-US" altLang="zh-CN" dirty="0">
              <a:solidFill>
                <a:srgbClr val="17347D"/>
              </a:solidFill>
            </a:endParaRPr>
          </a:p>
        </p:txBody>
      </p:sp>
      <p:sp>
        <p:nvSpPr>
          <p:cNvPr id="2" name="内容占位符 1"/>
          <p:cNvSpPr>
            <a:spLocks noGrp="1"/>
          </p:cNvSpPr>
          <p:nvPr>
            <p:ph idx="1"/>
          </p:nvPr>
        </p:nvSpPr>
        <p:spPr/>
        <p:txBody>
          <a:bodyPr/>
          <a:lstStyle/>
          <a:p>
            <a:pPr>
              <a:defRPr/>
            </a:pPr>
            <a:r>
              <a:rPr lang="en-US" altLang="zh-CN" sz="2800" dirty="0" smtClean="0"/>
              <a:t>6</a:t>
            </a:r>
            <a:r>
              <a:rPr lang="zh-CN" altLang="en-US" sz="2800" dirty="0" smtClean="0"/>
              <a:t>：</a:t>
            </a:r>
            <a:endParaRPr lang="zh-CN" altLang="zh-CN" sz="2800" dirty="0"/>
          </a:p>
        </p:txBody>
      </p:sp>
      <p:sp>
        <p:nvSpPr>
          <p:cNvPr id="16077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17347D"/>
              </a:solidFill>
            </a:endParaRPr>
          </a:p>
        </p:txBody>
      </p:sp>
      <p:pic>
        <p:nvPicPr>
          <p:cNvPr id="860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485900"/>
            <a:ext cx="3790950" cy="339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02743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8" name="日期占位符 1"/>
          <p:cNvSpPr>
            <a:spLocks noGrp="1"/>
          </p:cNvSpPr>
          <p:nvPr>
            <p:ph type="dt" sz="quarter" idx="10"/>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43D1EB5E-544F-4BAC-AB7A-3830EC659DA4}" type="datetime2">
              <a:rPr lang="zh-CN" altLang="en-US" smtClean="0">
                <a:solidFill>
                  <a:srgbClr val="08080C"/>
                </a:solidFill>
                <a:latin typeface="Times New Roman" pitchFamily="18" charset="0"/>
              </a:rPr>
              <a:pPr eaLnBrk="1" hangingPunct="1"/>
              <a:t>2016年3月7日</a:t>
            </a:fld>
            <a:endParaRPr lang="en-US" altLang="zh-CN" smtClean="0">
              <a:solidFill>
                <a:srgbClr val="08080C"/>
              </a:solidFill>
              <a:latin typeface="Times New Roman" pitchFamily="18" charset="0"/>
            </a:endParaRPr>
          </a:p>
        </p:txBody>
      </p:sp>
      <p:sp>
        <p:nvSpPr>
          <p:cNvPr id="55299" name="页脚占位符 3"/>
          <p:cNvSpPr>
            <a:spLocks noGrp="1"/>
          </p:cNvSpPr>
          <p:nvPr>
            <p:ph type="ftr" sz="quarter" idx="12"/>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r>
              <a:rPr kumimoji="1" lang="zh-CN" altLang="en-US" smtClean="0">
                <a:solidFill>
                  <a:srgbClr val="663300"/>
                </a:solidFill>
                <a:latin typeface="Times New Roman" pitchFamily="18" charset="0"/>
                <a:ea typeface="隶书体" pitchFamily="49" charset="-122"/>
              </a:rPr>
              <a:t>华南理工大学广州学院</a:t>
            </a:r>
          </a:p>
        </p:txBody>
      </p:sp>
      <p:sp>
        <p:nvSpPr>
          <p:cNvPr id="55300" name="Rectangle 2"/>
          <p:cNvSpPr>
            <a:spLocks noGrp="1" noChangeArrowheads="1"/>
          </p:cNvSpPr>
          <p:nvPr>
            <p:ph type="title" idx="4294967295"/>
          </p:nvPr>
        </p:nvSpPr>
        <p:spPr/>
        <p:txBody>
          <a:bodyPr/>
          <a:lstStyle/>
          <a:p>
            <a:pPr eaLnBrk="1" hangingPunct="1"/>
            <a:r>
              <a:rPr lang="en-US" altLang="zh-CN" sz="2400" smtClean="0">
                <a:solidFill>
                  <a:schemeClr val="tx1"/>
                </a:solidFill>
                <a:latin typeface="Times New Roman" pitchFamily="18" charset="0"/>
              </a:rPr>
              <a:t>2.1 </a:t>
            </a:r>
            <a:r>
              <a:rPr lang="zh-CN" altLang="en-US" sz="2400" smtClean="0">
                <a:solidFill>
                  <a:schemeClr val="tx1"/>
                </a:solidFill>
                <a:latin typeface="Times New Roman" pitchFamily="18" charset="0"/>
              </a:rPr>
              <a:t>数值数据的表示</a:t>
            </a:r>
          </a:p>
        </p:txBody>
      </p:sp>
      <p:sp>
        <p:nvSpPr>
          <p:cNvPr id="198659" name="Rectangle 3"/>
          <p:cNvSpPr>
            <a:spLocks noGrp="1" noChangeArrowheads="1"/>
          </p:cNvSpPr>
          <p:nvPr>
            <p:ph type="body" idx="4294967295"/>
          </p:nvPr>
        </p:nvSpPr>
        <p:spPr>
          <a:xfrm>
            <a:off x="304800" y="990600"/>
            <a:ext cx="8458200" cy="5867400"/>
          </a:xfrm>
        </p:spPr>
        <p:txBody>
          <a:bodyPr/>
          <a:lstStyle/>
          <a:p>
            <a:pPr eaLnBrk="1" hangingPunct="1">
              <a:buFontTx/>
              <a:buNone/>
            </a:pPr>
            <a:r>
              <a:rPr lang="en-US" altLang="zh-CN" b="1" dirty="0" smtClean="0">
                <a:solidFill>
                  <a:srgbClr val="800000"/>
                </a:solidFill>
                <a:latin typeface="Times New Roman" pitchFamily="18" charset="0"/>
              </a:rPr>
              <a:t>2.1.2 </a:t>
            </a:r>
            <a:r>
              <a:rPr lang="zh-CN" altLang="en-US" b="1" dirty="0" smtClean="0">
                <a:solidFill>
                  <a:srgbClr val="800000"/>
                </a:solidFill>
                <a:latin typeface="Times New Roman" pitchFamily="18" charset="0"/>
              </a:rPr>
              <a:t>无符号数和带符号数</a:t>
            </a:r>
          </a:p>
          <a:p>
            <a:pPr eaLnBrk="1" hangingPunct="1">
              <a:buFontTx/>
              <a:buNone/>
            </a:pPr>
            <a:r>
              <a:rPr lang="zh-CN" altLang="en-US" b="1" dirty="0" smtClean="0">
                <a:latin typeface="Times New Roman" pitchFamily="18" charset="0"/>
              </a:rPr>
              <a:t>            所谓无符号数，就是整个机器字长的全部二进制位均表示数值位（没有符号位），相当于数的绝对值。 </a:t>
            </a:r>
          </a:p>
          <a:p>
            <a:pPr eaLnBrk="1" hangingPunct="1">
              <a:buFontTx/>
              <a:buNone/>
            </a:pPr>
            <a:r>
              <a:rPr lang="zh-CN" altLang="en-US" b="1" dirty="0" smtClean="0">
                <a:latin typeface="Times New Roman" pitchFamily="18" charset="0"/>
              </a:rPr>
              <a:t>            </a:t>
            </a:r>
            <a:r>
              <a:rPr lang="en-US" altLang="zh-CN" b="1" dirty="0" smtClean="0">
                <a:latin typeface="Times New Roman" pitchFamily="18" charset="0"/>
              </a:rPr>
              <a:t>N</a:t>
            </a:r>
            <a:r>
              <a:rPr lang="en-US" altLang="zh-CN" b="1" baseline="-25000" dirty="0" smtClean="0">
                <a:latin typeface="Times New Roman" pitchFamily="18" charset="0"/>
              </a:rPr>
              <a:t>1</a:t>
            </a:r>
            <a:r>
              <a:rPr lang="en-US" altLang="zh-CN" b="1" dirty="0" smtClean="0">
                <a:latin typeface="Times New Roman" pitchFamily="18" charset="0"/>
              </a:rPr>
              <a:t> =01001   </a:t>
            </a:r>
          </a:p>
          <a:p>
            <a:pPr eaLnBrk="1" hangingPunct="1">
              <a:buFontTx/>
              <a:buNone/>
            </a:pPr>
            <a:r>
              <a:rPr lang="en-US" altLang="zh-CN" b="1" dirty="0" smtClean="0">
                <a:latin typeface="Times New Roman" pitchFamily="18" charset="0"/>
              </a:rPr>
              <a:t>            </a:t>
            </a:r>
            <a:r>
              <a:rPr lang="zh-CN" altLang="en-US" b="1" dirty="0" smtClean="0">
                <a:latin typeface="Times New Roman" pitchFamily="18" charset="0"/>
              </a:rPr>
              <a:t>表示无符号数</a:t>
            </a:r>
            <a:r>
              <a:rPr lang="en-US" altLang="zh-CN" b="1" dirty="0" smtClean="0">
                <a:latin typeface="Times New Roman" pitchFamily="18" charset="0"/>
              </a:rPr>
              <a:t>9</a:t>
            </a:r>
          </a:p>
          <a:p>
            <a:pPr eaLnBrk="1" hangingPunct="1">
              <a:buFontTx/>
              <a:buNone/>
            </a:pPr>
            <a:r>
              <a:rPr lang="en-US" altLang="zh-CN" b="1" dirty="0" smtClean="0">
                <a:latin typeface="Times New Roman" pitchFamily="18" charset="0"/>
              </a:rPr>
              <a:t>            N</a:t>
            </a:r>
            <a:r>
              <a:rPr lang="en-US" altLang="zh-CN" b="1" baseline="-25000" dirty="0" smtClean="0">
                <a:latin typeface="Times New Roman" pitchFamily="18" charset="0"/>
              </a:rPr>
              <a:t>2</a:t>
            </a:r>
            <a:r>
              <a:rPr lang="en-US" altLang="zh-CN" b="1" dirty="0" smtClean="0">
                <a:latin typeface="Times New Roman" pitchFamily="18" charset="0"/>
              </a:rPr>
              <a:t> =11001</a:t>
            </a:r>
          </a:p>
          <a:p>
            <a:pPr eaLnBrk="1" hangingPunct="1">
              <a:buFontTx/>
              <a:buNone/>
            </a:pPr>
            <a:r>
              <a:rPr lang="en-US" altLang="zh-CN" b="1" dirty="0" smtClean="0">
                <a:latin typeface="Times New Roman" pitchFamily="18" charset="0"/>
              </a:rPr>
              <a:t>            </a:t>
            </a:r>
            <a:r>
              <a:rPr lang="zh-CN" altLang="en-US" b="1" dirty="0" smtClean="0">
                <a:latin typeface="Times New Roman" pitchFamily="18" charset="0"/>
              </a:rPr>
              <a:t>表示无符号数</a:t>
            </a:r>
            <a:r>
              <a:rPr lang="en-US" altLang="zh-CN" b="1" dirty="0" smtClean="0">
                <a:latin typeface="Times New Roman" pitchFamily="18" charset="0"/>
              </a:rPr>
              <a:t>25</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86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9865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9865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9865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98659">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986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9" grpId="0" build="p" autoUpdateAnimBg="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标题 1"/>
          <p:cNvSpPr>
            <a:spLocks noGrp="1"/>
          </p:cNvSpPr>
          <p:nvPr>
            <p:ph type="title"/>
          </p:nvPr>
        </p:nvSpPr>
        <p:spPr>
          <a:xfrm>
            <a:off x="838200" y="762000"/>
            <a:ext cx="8229600" cy="563563"/>
          </a:xfrm>
        </p:spPr>
        <p:txBody>
          <a:bodyPr/>
          <a:lstStyle/>
          <a:p>
            <a:r>
              <a:rPr lang="en-US" altLang="zh-CN" dirty="0" smtClean="0">
                <a:latin typeface="Arial Unicode MS" pitchFamily="34" charset="-122"/>
                <a:ea typeface="黑体" pitchFamily="49" charset="-122"/>
              </a:rPr>
              <a:t>2013</a:t>
            </a:r>
            <a:r>
              <a:rPr lang="zh-CN" altLang="en-US" dirty="0" smtClean="0">
                <a:latin typeface="Arial Unicode MS" pitchFamily="34" charset="-122"/>
                <a:ea typeface="黑体" pitchFamily="49" charset="-122"/>
              </a:rPr>
              <a:t>年上半年真题</a:t>
            </a:r>
            <a:endParaRPr lang="zh-CN" altLang="zh-CN" dirty="0" smtClean="0">
              <a:latin typeface="Arial Unicode MS" pitchFamily="34" charset="-122"/>
              <a:ea typeface="黑体" pitchFamily="49" charset="-122"/>
            </a:endParaRPr>
          </a:p>
        </p:txBody>
      </p:sp>
      <p:sp>
        <p:nvSpPr>
          <p:cNvPr id="4" name="灯片编号占位符 3"/>
          <p:cNvSpPr>
            <a:spLocks noGrp="1"/>
          </p:cNvSpPr>
          <p:nvPr>
            <p:ph type="sldNum" sz="quarter" idx="12"/>
          </p:nvPr>
        </p:nvSpPr>
        <p:spPr/>
        <p:txBody>
          <a:bodyPr/>
          <a:lstStyle/>
          <a:p>
            <a:pPr>
              <a:defRPr/>
            </a:pPr>
            <a:fld id="{2E0D66EF-9735-4F29-893A-4AA8CFE23992}" type="slidenum">
              <a:rPr lang="en-US" altLang="zh-CN" smtClean="0">
                <a:solidFill>
                  <a:srgbClr val="17347D"/>
                </a:solidFill>
              </a:rPr>
              <a:pPr>
                <a:defRPr/>
              </a:pPr>
              <a:t>130</a:t>
            </a:fld>
            <a:endParaRPr lang="en-US" altLang="zh-CN" dirty="0">
              <a:solidFill>
                <a:srgbClr val="17347D"/>
              </a:solidFill>
            </a:endParaRPr>
          </a:p>
        </p:txBody>
      </p:sp>
      <p:sp>
        <p:nvSpPr>
          <p:cNvPr id="2" name="内容占位符 1"/>
          <p:cNvSpPr>
            <a:spLocks noGrp="1"/>
          </p:cNvSpPr>
          <p:nvPr>
            <p:ph idx="1"/>
          </p:nvPr>
        </p:nvSpPr>
        <p:spPr/>
        <p:txBody>
          <a:bodyPr/>
          <a:lstStyle/>
          <a:p>
            <a:pPr>
              <a:defRPr/>
            </a:pPr>
            <a:r>
              <a:rPr lang="en-US" altLang="zh-CN" sz="2800" dirty="0" smtClean="0"/>
              <a:t>1</a:t>
            </a:r>
            <a:r>
              <a:rPr lang="zh-CN" altLang="en-US" sz="2800" dirty="0" smtClean="0"/>
              <a:t>：</a:t>
            </a:r>
            <a:endParaRPr lang="zh-CN" altLang="zh-CN" sz="2800" dirty="0"/>
          </a:p>
        </p:txBody>
      </p:sp>
      <p:sp>
        <p:nvSpPr>
          <p:cNvPr id="16077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17347D"/>
              </a:solidFill>
            </a:endParaRPr>
          </a:p>
        </p:txBody>
      </p:sp>
      <p:pic>
        <p:nvPicPr>
          <p:cNvPr id="870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6187" y="1447800"/>
            <a:ext cx="7135813" cy="347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858642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标题 1"/>
          <p:cNvSpPr>
            <a:spLocks noGrp="1"/>
          </p:cNvSpPr>
          <p:nvPr>
            <p:ph type="title"/>
          </p:nvPr>
        </p:nvSpPr>
        <p:spPr>
          <a:xfrm>
            <a:off x="838200" y="762000"/>
            <a:ext cx="8229600" cy="563563"/>
          </a:xfrm>
        </p:spPr>
        <p:txBody>
          <a:bodyPr/>
          <a:lstStyle/>
          <a:p>
            <a:r>
              <a:rPr lang="en-US" altLang="zh-CN" dirty="0" smtClean="0">
                <a:latin typeface="Arial Unicode MS" pitchFamily="34" charset="-122"/>
                <a:ea typeface="黑体" pitchFamily="49" charset="-122"/>
              </a:rPr>
              <a:t>2013</a:t>
            </a:r>
            <a:r>
              <a:rPr lang="zh-CN" altLang="en-US" dirty="0" smtClean="0">
                <a:latin typeface="Arial Unicode MS" pitchFamily="34" charset="-122"/>
                <a:ea typeface="黑体" pitchFamily="49" charset="-122"/>
              </a:rPr>
              <a:t>年上半年真题</a:t>
            </a:r>
            <a:endParaRPr lang="zh-CN" altLang="zh-CN" dirty="0" smtClean="0">
              <a:latin typeface="Arial Unicode MS" pitchFamily="34" charset="-122"/>
              <a:ea typeface="黑体" pitchFamily="49" charset="-122"/>
            </a:endParaRPr>
          </a:p>
        </p:txBody>
      </p:sp>
      <p:sp>
        <p:nvSpPr>
          <p:cNvPr id="4" name="灯片编号占位符 3"/>
          <p:cNvSpPr>
            <a:spLocks noGrp="1"/>
          </p:cNvSpPr>
          <p:nvPr>
            <p:ph type="sldNum" sz="quarter" idx="12"/>
          </p:nvPr>
        </p:nvSpPr>
        <p:spPr/>
        <p:txBody>
          <a:bodyPr/>
          <a:lstStyle/>
          <a:p>
            <a:pPr>
              <a:defRPr/>
            </a:pPr>
            <a:fld id="{2E0D66EF-9735-4F29-893A-4AA8CFE23992}" type="slidenum">
              <a:rPr lang="en-US" altLang="zh-CN" smtClean="0">
                <a:solidFill>
                  <a:srgbClr val="17347D"/>
                </a:solidFill>
              </a:rPr>
              <a:pPr>
                <a:defRPr/>
              </a:pPr>
              <a:t>131</a:t>
            </a:fld>
            <a:endParaRPr lang="en-US" altLang="zh-CN" dirty="0">
              <a:solidFill>
                <a:srgbClr val="17347D"/>
              </a:solidFill>
            </a:endParaRPr>
          </a:p>
        </p:txBody>
      </p:sp>
      <p:sp>
        <p:nvSpPr>
          <p:cNvPr id="2" name="内容占位符 1"/>
          <p:cNvSpPr>
            <a:spLocks noGrp="1"/>
          </p:cNvSpPr>
          <p:nvPr>
            <p:ph idx="1"/>
          </p:nvPr>
        </p:nvSpPr>
        <p:spPr/>
        <p:txBody>
          <a:bodyPr/>
          <a:lstStyle/>
          <a:p>
            <a:pPr>
              <a:defRPr/>
            </a:pPr>
            <a:r>
              <a:rPr lang="en-US" altLang="zh-CN" sz="2800" dirty="0" smtClean="0"/>
              <a:t>2</a:t>
            </a:r>
            <a:r>
              <a:rPr lang="zh-CN" altLang="en-US" sz="2800" dirty="0" smtClean="0"/>
              <a:t>：</a:t>
            </a:r>
            <a:endParaRPr lang="zh-CN" altLang="zh-CN" sz="2800" dirty="0"/>
          </a:p>
        </p:txBody>
      </p:sp>
      <p:sp>
        <p:nvSpPr>
          <p:cNvPr id="16077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17347D"/>
              </a:solidFill>
            </a:endParaRPr>
          </a:p>
        </p:txBody>
      </p:sp>
      <p:pic>
        <p:nvPicPr>
          <p:cNvPr id="880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447800"/>
            <a:ext cx="466725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3166879"/>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标题 1"/>
          <p:cNvSpPr>
            <a:spLocks noGrp="1"/>
          </p:cNvSpPr>
          <p:nvPr>
            <p:ph type="title"/>
          </p:nvPr>
        </p:nvSpPr>
        <p:spPr>
          <a:xfrm>
            <a:off x="838200" y="762000"/>
            <a:ext cx="8229600" cy="563563"/>
          </a:xfrm>
        </p:spPr>
        <p:txBody>
          <a:bodyPr/>
          <a:lstStyle/>
          <a:p>
            <a:r>
              <a:rPr lang="en-US" altLang="zh-CN" dirty="0" smtClean="0">
                <a:latin typeface="Arial Unicode MS" pitchFamily="34" charset="-122"/>
                <a:ea typeface="黑体" pitchFamily="49" charset="-122"/>
              </a:rPr>
              <a:t>2013</a:t>
            </a:r>
            <a:r>
              <a:rPr lang="zh-CN" altLang="en-US" dirty="0" smtClean="0">
                <a:latin typeface="Arial Unicode MS" pitchFamily="34" charset="-122"/>
                <a:ea typeface="黑体" pitchFamily="49" charset="-122"/>
              </a:rPr>
              <a:t>年上半年真题</a:t>
            </a:r>
            <a:endParaRPr lang="zh-CN" altLang="zh-CN" dirty="0" smtClean="0">
              <a:latin typeface="Arial Unicode MS" pitchFamily="34" charset="-122"/>
              <a:ea typeface="黑体" pitchFamily="49" charset="-122"/>
            </a:endParaRPr>
          </a:p>
        </p:txBody>
      </p:sp>
      <p:sp>
        <p:nvSpPr>
          <p:cNvPr id="4" name="灯片编号占位符 3"/>
          <p:cNvSpPr>
            <a:spLocks noGrp="1"/>
          </p:cNvSpPr>
          <p:nvPr>
            <p:ph type="sldNum" sz="quarter" idx="12"/>
          </p:nvPr>
        </p:nvSpPr>
        <p:spPr/>
        <p:txBody>
          <a:bodyPr/>
          <a:lstStyle/>
          <a:p>
            <a:pPr>
              <a:defRPr/>
            </a:pPr>
            <a:fld id="{2E0D66EF-9735-4F29-893A-4AA8CFE23992}" type="slidenum">
              <a:rPr lang="en-US" altLang="zh-CN" smtClean="0">
                <a:solidFill>
                  <a:srgbClr val="17347D"/>
                </a:solidFill>
              </a:rPr>
              <a:pPr>
                <a:defRPr/>
              </a:pPr>
              <a:t>132</a:t>
            </a:fld>
            <a:endParaRPr lang="en-US" altLang="zh-CN" dirty="0">
              <a:solidFill>
                <a:srgbClr val="17347D"/>
              </a:solidFill>
            </a:endParaRPr>
          </a:p>
        </p:txBody>
      </p:sp>
      <p:sp>
        <p:nvSpPr>
          <p:cNvPr id="2" name="内容占位符 1"/>
          <p:cNvSpPr>
            <a:spLocks noGrp="1"/>
          </p:cNvSpPr>
          <p:nvPr>
            <p:ph idx="1"/>
          </p:nvPr>
        </p:nvSpPr>
        <p:spPr/>
        <p:txBody>
          <a:bodyPr/>
          <a:lstStyle/>
          <a:p>
            <a:pPr>
              <a:defRPr/>
            </a:pPr>
            <a:r>
              <a:rPr lang="en-US" altLang="zh-CN" sz="2800" dirty="0" smtClean="0"/>
              <a:t>3</a:t>
            </a:r>
            <a:r>
              <a:rPr lang="zh-CN" altLang="en-US" sz="2800" dirty="0" smtClean="0"/>
              <a:t>：</a:t>
            </a:r>
            <a:endParaRPr lang="zh-CN" altLang="zh-CN" sz="2800" dirty="0"/>
          </a:p>
        </p:txBody>
      </p:sp>
      <p:sp>
        <p:nvSpPr>
          <p:cNvPr id="16077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17347D"/>
              </a:solidFill>
            </a:endParaRPr>
          </a:p>
        </p:txBody>
      </p:sp>
      <p:pic>
        <p:nvPicPr>
          <p:cNvPr id="890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447800"/>
            <a:ext cx="6507163"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0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5413" y="1981200"/>
            <a:ext cx="39624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09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2743200"/>
            <a:ext cx="276225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9574976"/>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标题 1"/>
          <p:cNvSpPr>
            <a:spLocks noGrp="1"/>
          </p:cNvSpPr>
          <p:nvPr>
            <p:ph type="title"/>
          </p:nvPr>
        </p:nvSpPr>
        <p:spPr>
          <a:xfrm>
            <a:off x="838200" y="762000"/>
            <a:ext cx="8229600" cy="563563"/>
          </a:xfrm>
        </p:spPr>
        <p:txBody>
          <a:bodyPr/>
          <a:lstStyle/>
          <a:p>
            <a:r>
              <a:rPr lang="en-US" altLang="zh-CN" dirty="0" smtClean="0">
                <a:latin typeface="Arial Unicode MS" pitchFamily="34" charset="-122"/>
                <a:ea typeface="黑体" pitchFamily="49" charset="-122"/>
              </a:rPr>
              <a:t>2013</a:t>
            </a:r>
            <a:r>
              <a:rPr lang="zh-CN" altLang="en-US" dirty="0" smtClean="0">
                <a:latin typeface="Arial Unicode MS" pitchFamily="34" charset="-122"/>
                <a:ea typeface="黑体" pitchFamily="49" charset="-122"/>
              </a:rPr>
              <a:t>年上半年真题</a:t>
            </a:r>
            <a:endParaRPr lang="zh-CN" altLang="zh-CN" dirty="0" smtClean="0">
              <a:latin typeface="Arial Unicode MS" pitchFamily="34" charset="-122"/>
              <a:ea typeface="黑体" pitchFamily="49" charset="-122"/>
            </a:endParaRPr>
          </a:p>
        </p:txBody>
      </p:sp>
      <p:sp>
        <p:nvSpPr>
          <p:cNvPr id="4" name="灯片编号占位符 3"/>
          <p:cNvSpPr>
            <a:spLocks noGrp="1"/>
          </p:cNvSpPr>
          <p:nvPr>
            <p:ph type="sldNum" sz="quarter" idx="12"/>
          </p:nvPr>
        </p:nvSpPr>
        <p:spPr/>
        <p:txBody>
          <a:bodyPr/>
          <a:lstStyle/>
          <a:p>
            <a:pPr>
              <a:defRPr/>
            </a:pPr>
            <a:fld id="{2E0D66EF-9735-4F29-893A-4AA8CFE23992}" type="slidenum">
              <a:rPr lang="en-US" altLang="zh-CN" smtClean="0">
                <a:solidFill>
                  <a:srgbClr val="17347D"/>
                </a:solidFill>
              </a:rPr>
              <a:pPr>
                <a:defRPr/>
              </a:pPr>
              <a:t>133</a:t>
            </a:fld>
            <a:endParaRPr lang="en-US" altLang="zh-CN" dirty="0">
              <a:solidFill>
                <a:srgbClr val="17347D"/>
              </a:solidFill>
            </a:endParaRPr>
          </a:p>
        </p:txBody>
      </p:sp>
      <p:sp>
        <p:nvSpPr>
          <p:cNvPr id="2" name="内容占位符 1"/>
          <p:cNvSpPr>
            <a:spLocks noGrp="1"/>
          </p:cNvSpPr>
          <p:nvPr>
            <p:ph idx="1"/>
          </p:nvPr>
        </p:nvSpPr>
        <p:spPr/>
        <p:txBody>
          <a:bodyPr/>
          <a:lstStyle/>
          <a:p>
            <a:pPr>
              <a:defRPr/>
            </a:pPr>
            <a:r>
              <a:rPr lang="en-US" altLang="zh-CN" sz="2800" dirty="0" smtClean="0"/>
              <a:t>4</a:t>
            </a:r>
            <a:r>
              <a:rPr lang="zh-CN" altLang="en-US" sz="2800" dirty="0" smtClean="0"/>
              <a:t>：</a:t>
            </a:r>
            <a:endParaRPr lang="zh-CN" altLang="zh-CN" sz="2800" dirty="0"/>
          </a:p>
        </p:txBody>
      </p:sp>
      <p:sp>
        <p:nvSpPr>
          <p:cNvPr id="16077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17347D"/>
              </a:solidFill>
            </a:endParaRPr>
          </a:p>
        </p:txBody>
      </p:sp>
      <p:pic>
        <p:nvPicPr>
          <p:cNvPr id="901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447800"/>
            <a:ext cx="7364413"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1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2057400"/>
            <a:ext cx="1676400"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11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2819400"/>
            <a:ext cx="266700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448558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标题 1"/>
          <p:cNvSpPr>
            <a:spLocks noGrp="1"/>
          </p:cNvSpPr>
          <p:nvPr>
            <p:ph type="title"/>
          </p:nvPr>
        </p:nvSpPr>
        <p:spPr>
          <a:xfrm>
            <a:off x="838200" y="762000"/>
            <a:ext cx="8229600" cy="563563"/>
          </a:xfrm>
        </p:spPr>
        <p:txBody>
          <a:bodyPr/>
          <a:lstStyle/>
          <a:p>
            <a:r>
              <a:rPr lang="en-US" altLang="zh-CN" dirty="0" smtClean="0">
                <a:latin typeface="Arial Unicode MS" pitchFamily="34" charset="-122"/>
                <a:ea typeface="黑体" pitchFamily="49" charset="-122"/>
              </a:rPr>
              <a:t>2013</a:t>
            </a:r>
            <a:r>
              <a:rPr lang="zh-CN" altLang="en-US" dirty="0" smtClean="0">
                <a:latin typeface="Arial Unicode MS" pitchFamily="34" charset="-122"/>
                <a:ea typeface="黑体" pitchFamily="49" charset="-122"/>
              </a:rPr>
              <a:t>年上半年真题</a:t>
            </a:r>
            <a:endParaRPr lang="zh-CN" altLang="zh-CN" dirty="0" smtClean="0">
              <a:latin typeface="Arial Unicode MS" pitchFamily="34" charset="-122"/>
              <a:ea typeface="黑体" pitchFamily="49" charset="-122"/>
            </a:endParaRPr>
          </a:p>
        </p:txBody>
      </p:sp>
      <p:sp>
        <p:nvSpPr>
          <p:cNvPr id="4" name="灯片编号占位符 3"/>
          <p:cNvSpPr>
            <a:spLocks noGrp="1"/>
          </p:cNvSpPr>
          <p:nvPr>
            <p:ph type="sldNum" sz="quarter" idx="12"/>
          </p:nvPr>
        </p:nvSpPr>
        <p:spPr/>
        <p:txBody>
          <a:bodyPr/>
          <a:lstStyle/>
          <a:p>
            <a:pPr>
              <a:defRPr/>
            </a:pPr>
            <a:fld id="{2E0D66EF-9735-4F29-893A-4AA8CFE23992}" type="slidenum">
              <a:rPr lang="en-US" altLang="zh-CN" smtClean="0">
                <a:solidFill>
                  <a:srgbClr val="17347D"/>
                </a:solidFill>
              </a:rPr>
              <a:pPr>
                <a:defRPr/>
              </a:pPr>
              <a:t>134</a:t>
            </a:fld>
            <a:endParaRPr lang="en-US" altLang="zh-CN" dirty="0">
              <a:solidFill>
                <a:srgbClr val="17347D"/>
              </a:solidFill>
            </a:endParaRPr>
          </a:p>
        </p:txBody>
      </p:sp>
      <p:sp>
        <p:nvSpPr>
          <p:cNvPr id="2" name="内容占位符 1"/>
          <p:cNvSpPr>
            <a:spLocks noGrp="1"/>
          </p:cNvSpPr>
          <p:nvPr>
            <p:ph idx="1"/>
          </p:nvPr>
        </p:nvSpPr>
        <p:spPr/>
        <p:txBody>
          <a:bodyPr/>
          <a:lstStyle/>
          <a:p>
            <a:pPr>
              <a:defRPr/>
            </a:pPr>
            <a:r>
              <a:rPr lang="en-US" altLang="zh-CN" sz="2800" dirty="0" smtClean="0"/>
              <a:t>5</a:t>
            </a:r>
            <a:r>
              <a:rPr lang="zh-CN" altLang="en-US" sz="2800" dirty="0" smtClean="0"/>
              <a:t>：</a:t>
            </a:r>
            <a:endParaRPr lang="zh-CN" altLang="zh-CN" sz="2800" dirty="0"/>
          </a:p>
        </p:txBody>
      </p:sp>
      <p:sp>
        <p:nvSpPr>
          <p:cNvPr id="16077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17347D"/>
              </a:solidFill>
            </a:endParaRPr>
          </a:p>
        </p:txBody>
      </p:sp>
      <p:pic>
        <p:nvPicPr>
          <p:cNvPr id="911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428750"/>
            <a:ext cx="7650163"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1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975" y="1905000"/>
            <a:ext cx="80597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14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0975" y="2428875"/>
            <a:ext cx="3838575"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14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9975" y="3200400"/>
            <a:ext cx="1771650" cy="284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14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0923" y="3200400"/>
            <a:ext cx="1257300" cy="124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143"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3500" y="4590340"/>
            <a:ext cx="1333500" cy="120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011267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标题 1"/>
          <p:cNvSpPr>
            <a:spLocks noGrp="1"/>
          </p:cNvSpPr>
          <p:nvPr>
            <p:ph type="title"/>
          </p:nvPr>
        </p:nvSpPr>
        <p:spPr>
          <a:xfrm>
            <a:off x="838200" y="762000"/>
            <a:ext cx="8229600" cy="563563"/>
          </a:xfrm>
        </p:spPr>
        <p:txBody>
          <a:bodyPr/>
          <a:lstStyle/>
          <a:p>
            <a:r>
              <a:rPr lang="en-US" altLang="zh-CN" dirty="0" smtClean="0">
                <a:latin typeface="Arial Unicode MS" pitchFamily="34" charset="-122"/>
                <a:ea typeface="黑体" pitchFamily="49" charset="-122"/>
              </a:rPr>
              <a:t>2013</a:t>
            </a:r>
            <a:r>
              <a:rPr lang="zh-CN" altLang="en-US" dirty="0" smtClean="0">
                <a:latin typeface="Arial Unicode MS" pitchFamily="34" charset="-122"/>
                <a:ea typeface="黑体" pitchFamily="49" charset="-122"/>
              </a:rPr>
              <a:t>年下半年真题</a:t>
            </a:r>
            <a:endParaRPr lang="zh-CN" altLang="zh-CN" dirty="0" smtClean="0">
              <a:latin typeface="Arial Unicode MS" pitchFamily="34" charset="-122"/>
              <a:ea typeface="黑体" pitchFamily="49" charset="-122"/>
            </a:endParaRPr>
          </a:p>
        </p:txBody>
      </p:sp>
      <p:sp>
        <p:nvSpPr>
          <p:cNvPr id="4" name="灯片编号占位符 3"/>
          <p:cNvSpPr>
            <a:spLocks noGrp="1"/>
          </p:cNvSpPr>
          <p:nvPr>
            <p:ph type="sldNum" sz="quarter" idx="12"/>
          </p:nvPr>
        </p:nvSpPr>
        <p:spPr/>
        <p:txBody>
          <a:bodyPr/>
          <a:lstStyle/>
          <a:p>
            <a:pPr>
              <a:defRPr/>
            </a:pPr>
            <a:fld id="{2E0D66EF-9735-4F29-893A-4AA8CFE23992}" type="slidenum">
              <a:rPr lang="en-US" altLang="zh-CN" smtClean="0">
                <a:solidFill>
                  <a:srgbClr val="17347D"/>
                </a:solidFill>
              </a:rPr>
              <a:pPr>
                <a:defRPr/>
              </a:pPr>
              <a:t>135</a:t>
            </a:fld>
            <a:endParaRPr lang="en-US" altLang="zh-CN" dirty="0">
              <a:solidFill>
                <a:srgbClr val="17347D"/>
              </a:solidFill>
            </a:endParaRPr>
          </a:p>
        </p:txBody>
      </p:sp>
      <p:sp>
        <p:nvSpPr>
          <p:cNvPr id="2" name="内容占位符 1"/>
          <p:cNvSpPr>
            <a:spLocks noGrp="1"/>
          </p:cNvSpPr>
          <p:nvPr>
            <p:ph idx="1"/>
          </p:nvPr>
        </p:nvSpPr>
        <p:spPr/>
        <p:txBody>
          <a:bodyPr/>
          <a:lstStyle/>
          <a:p>
            <a:pPr>
              <a:defRPr/>
            </a:pPr>
            <a:r>
              <a:rPr lang="en-US" altLang="zh-CN" sz="2800" dirty="0" smtClean="0"/>
              <a:t>1</a:t>
            </a:r>
            <a:r>
              <a:rPr lang="zh-CN" altLang="en-US" sz="2800" dirty="0" smtClean="0"/>
              <a:t>：</a:t>
            </a:r>
            <a:endParaRPr lang="zh-CN" altLang="zh-CN" sz="2800" dirty="0"/>
          </a:p>
        </p:txBody>
      </p:sp>
      <p:sp>
        <p:nvSpPr>
          <p:cNvPr id="16077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17347D"/>
              </a:solidFill>
            </a:endParaRPr>
          </a:p>
        </p:txBody>
      </p:sp>
      <p:pic>
        <p:nvPicPr>
          <p:cNvPr id="921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250" y="1905000"/>
            <a:ext cx="8697913" cy="354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0446856"/>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标题 1"/>
          <p:cNvSpPr>
            <a:spLocks noGrp="1"/>
          </p:cNvSpPr>
          <p:nvPr>
            <p:ph type="title"/>
          </p:nvPr>
        </p:nvSpPr>
        <p:spPr>
          <a:xfrm>
            <a:off x="838200" y="762000"/>
            <a:ext cx="8229600" cy="563563"/>
          </a:xfrm>
        </p:spPr>
        <p:txBody>
          <a:bodyPr/>
          <a:lstStyle/>
          <a:p>
            <a:r>
              <a:rPr lang="en-US" altLang="zh-CN" dirty="0" smtClean="0">
                <a:latin typeface="Arial Unicode MS" pitchFamily="34" charset="-122"/>
                <a:ea typeface="黑体" pitchFamily="49" charset="-122"/>
              </a:rPr>
              <a:t>2013</a:t>
            </a:r>
            <a:r>
              <a:rPr lang="zh-CN" altLang="en-US" dirty="0" smtClean="0">
                <a:latin typeface="Arial Unicode MS" pitchFamily="34" charset="-122"/>
                <a:ea typeface="黑体" pitchFamily="49" charset="-122"/>
              </a:rPr>
              <a:t>年下半年真题</a:t>
            </a:r>
            <a:endParaRPr lang="zh-CN" altLang="zh-CN" dirty="0" smtClean="0">
              <a:latin typeface="Arial Unicode MS" pitchFamily="34" charset="-122"/>
              <a:ea typeface="黑体" pitchFamily="49" charset="-122"/>
            </a:endParaRPr>
          </a:p>
        </p:txBody>
      </p:sp>
      <p:sp>
        <p:nvSpPr>
          <p:cNvPr id="4" name="灯片编号占位符 3"/>
          <p:cNvSpPr>
            <a:spLocks noGrp="1"/>
          </p:cNvSpPr>
          <p:nvPr>
            <p:ph type="sldNum" sz="quarter" idx="12"/>
          </p:nvPr>
        </p:nvSpPr>
        <p:spPr/>
        <p:txBody>
          <a:bodyPr/>
          <a:lstStyle/>
          <a:p>
            <a:pPr>
              <a:defRPr/>
            </a:pPr>
            <a:fld id="{2E0D66EF-9735-4F29-893A-4AA8CFE23992}" type="slidenum">
              <a:rPr lang="en-US" altLang="zh-CN" smtClean="0">
                <a:solidFill>
                  <a:srgbClr val="17347D"/>
                </a:solidFill>
              </a:rPr>
              <a:pPr>
                <a:defRPr/>
              </a:pPr>
              <a:t>136</a:t>
            </a:fld>
            <a:endParaRPr lang="en-US" altLang="zh-CN" dirty="0">
              <a:solidFill>
                <a:srgbClr val="17347D"/>
              </a:solidFill>
            </a:endParaRPr>
          </a:p>
        </p:txBody>
      </p:sp>
      <p:sp>
        <p:nvSpPr>
          <p:cNvPr id="2" name="内容占位符 1"/>
          <p:cNvSpPr>
            <a:spLocks noGrp="1"/>
          </p:cNvSpPr>
          <p:nvPr>
            <p:ph idx="1"/>
          </p:nvPr>
        </p:nvSpPr>
        <p:spPr/>
        <p:txBody>
          <a:bodyPr/>
          <a:lstStyle/>
          <a:p>
            <a:pPr>
              <a:defRPr/>
            </a:pPr>
            <a:r>
              <a:rPr lang="en-US" altLang="zh-CN" sz="2800" dirty="0" smtClean="0"/>
              <a:t>2</a:t>
            </a:r>
            <a:r>
              <a:rPr lang="zh-CN" altLang="en-US" sz="2800" dirty="0" smtClean="0"/>
              <a:t>：</a:t>
            </a:r>
            <a:endParaRPr lang="zh-CN" altLang="zh-CN" sz="2800" dirty="0"/>
          </a:p>
        </p:txBody>
      </p:sp>
      <p:sp>
        <p:nvSpPr>
          <p:cNvPr id="16077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17347D"/>
              </a:solidFill>
            </a:endParaRPr>
          </a:p>
        </p:txBody>
      </p:sp>
      <p:pic>
        <p:nvPicPr>
          <p:cNvPr id="931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371600"/>
            <a:ext cx="5038725" cy="360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1672797"/>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标题 1"/>
          <p:cNvSpPr>
            <a:spLocks noGrp="1"/>
          </p:cNvSpPr>
          <p:nvPr>
            <p:ph type="title"/>
          </p:nvPr>
        </p:nvSpPr>
        <p:spPr>
          <a:xfrm>
            <a:off x="838200" y="762000"/>
            <a:ext cx="8229600" cy="563563"/>
          </a:xfrm>
        </p:spPr>
        <p:txBody>
          <a:bodyPr/>
          <a:lstStyle/>
          <a:p>
            <a:r>
              <a:rPr lang="en-US" altLang="zh-CN" dirty="0" smtClean="0">
                <a:latin typeface="Arial Unicode MS" pitchFamily="34" charset="-122"/>
                <a:ea typeface="黑体" pitchFamily="49" charset="-122"/>
              </a:rPr>
              <a:t>2013</a:t>
            </a:r>
            <a:r>
              <a:rPr lang="zh-CN" altLang="en-US" dirty="0" smtClean="0">
                <a:latin typeface="Arial Unicode MS" pitchFamily="34" charset="-122"/>
                <a:ea typeface="黑体" pitchFamily="49" charset="-122"/>
              </a:rPr>
              <a:t>年下半年真题</a:t>
            </a:r>
            <a:endParaRPr lang="zh-CN" altLang="zh-CN" dirty="0" smtClean="0">
              <a:latin typeface="Arial Unicode MS" pitchFamily="34" charset="-122"/>
              <a:ea typeface="黑体" pitchFamily="49" charset="-122"/>
            </a:endParaRPr>
          </a:p>
        </p:txBody>
      </p:sp>
      <p:sp>
        <p:nvSpPr>
          <p:cNvPr id="4" name="灯片编号占位符 3"/>
          <p:cNvSpPr>
            <a:spLocks noGrp="1"/>
          </p:cNvSpPr>
          <p:nvPr>
            <p:ph type="sldNum" sz="quarter" idx="12"/>
          </p:nvPr>
        </p:nvSpPr>
        <p:spPr/>
        <p:txBody>
          <a:bodyPr/>
          <a:lstStyle/>
          <a:p>
            <a:pPr>
              <a:defRPr/>
            </a:pPr>
            <a:fld id="{2E0D66EF-9735-4F29-893A-4AA8CFE23992}" type="slidenum">
              <a:rPr lang="en-US" altLang="zh-CN" smtClean="0">
                <a:solidFill>
                  <a:srgbClr val="17347D"/>
                </a:solidFill>
              </a:rPr>
              <a:pPr>
                <a:defRPr/>
              </a:pPr>
              <a:t>137</a:t>
            </a:fld>
            <a:endParaRPr lang="en-US" altLang="zh-CN" dirty="0">
              <a:solidFill>
                <a:srgbClr val="17347D"/>
              </a:solidFill>
            </a:endParaRPr>
          </a:p>
        </p:txBody>
      </p:sp>
      <p:sp>
        <p:nvSpPr>
          <p:cNvPr id="2" name="内容占位符 1"/>
          <p:cNvSpPr>
            <a:spLocks noGrp="1"/>
          </p:cNvSpPr>
          <p:nvPr>
            <p:ph idx="1"/>
          </p:nvPr>
        </p:nvSpPr>
        <p:spPr/>
        <p:txBody>
          <a:bodyPr/>
          <a:lstStyle/>
          <a:p>
            <a:pPr>
              <a:defRPr/>
            </a:pPr>
            <a:r>
              <a:rPr lang="en-US" altLang="zh-CN" sz="2800" dirty="0" smtClean="0"/>
              <a:t>3</a:t>
            </a:r>
            <a:r>
              <a:rPr lang="zh-CN" altLang="en-US" sz="2800" dirty="0" smtClean="0"/>
              <a:t>：若计算机存储数据采用的是双符号位（</a:t>
            </a:r>
            <a:r>
              <a:rPr lang="en-US" altLang="zh-CN" sz="2800" dirty="0" smtClean="0"/>
              <a:t>00</a:t>
            </a:r>
            <a:r>
              <a:rPr lang="zh-CN" altLang="en-US" sz="2800" dirty="0" smtClean="0"/>
              <a:t>表示正号、</a:t>
            </a:r>
            <a:r>
              <a:rPr lang="en-US" altLang="zh-CN" sz="2800" dirty="0" smtClean="0"/>
              <a:t>11</a:t>
            </a:r>
            <a:r>
              <a:rPr lang="zh-CN" altLang="en-US" sz="2800" dirty="0" smtClean="0"/>
              <a:t>表示负号），两个符号相同的数相加时，如果运算结果的两个符号位经（    ）运算得</a:t>
            </a:r>
            <a:r>
              <a:rPr lang="en-US" altLang="zh-CN" sz="2800" dirty="0" smtClean="0"/>
              <a:t>1</a:t>
            </a:r>
            <a:r>
              <a:rPr lang="zh-CN" altLang="en-US" sz="2800" dirty="0" smtClean="0"/>
              <a:t>，则可断定这两个数相加的结果产生了溢出。</a:t>
            </a:r>
            <a:endParaRPr lang="zh-CN" altLang="zh-CN" sz="2800" dirty="0"/>
          </a:p>
        </p:txBody>
      </p:sp>
      <p:sp>
        <p:nvSpPr>
          <p:cNvPr id="16077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17347D"/>
              </a:solidFill>
            </a:endParaRPr>
          </a:p>
        </p:txBody>
      </p:sp>
      <p:pic>
        <p:nvPicPr>
          <p:cNvPr id="942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276600"/>
            <a:ext cx="2409825" cy="271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023156"/>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标题 1"/>
          <p:cNvSpPr>
            <a:spLocks noGrp="1"/>
          </p:cNvSpPr>
          <p:nvPr>
            <p:ph type="title"/>
          </p:nvPr>
        </p:nvSpPr>
        <p:spPr>
          <a:xfrm>
            <a:off x="838200" y="762000"/>
            <a:ext cx="8229600" cy="563563"/>
          </a:xfrm>
        </p:spPr>
        <p:txBody>
          <a:bodyPr/>
          <a:lstStyle/>
          <a:p>
            <a:r>
              <a:rPr lang="en-US" altLang="zh-CN" dirty="0" smtClean="0">
                <a:latin typeface="Arial Unicode MS" pitchFamily="34" charset="-122"/>
                <a:ea typeface="黑体" pitchFamily="49" charset="-122"/>
              </a:rPr>
              <a:t>2013</a:t>
            </a:r>
            <a:r>
              <a:rPr lang="zh-CN" altLang="en-US" dirty="0" smtClean="0">
                <a:latin typeface="Arial Unicode MS" pitchFamily="34" charset="-122"/>
                <a:ea typeface="黑体" pitchFamily="49" charset="-122"/>
              </a:rPr>
              <a:t>年下半年真题</a:t>
            </a:r>
            <a:endParaRPr lang="zh-CN" altLang="zh-CN" dirty="0" smtClean="0">
              <a:latin typeface="Arial Unicode MS" pitchFamily="34" charset="-122"/>
              <a:ea typeface="黑体" pitchFamily="49" charset="-122"/>
            </a:endParaRPr>
          </a:p>
        </p:txBody>
      </p:sp>
      <p:sp>
        <p:nvSpPr>
          <p:cNvPr id="4" name="灯片编号占位符 3"/>
          <p:cNvSpPr>
            <a:spLocks noGrp="1"/>
          </p:cNvSpPr>
          <p:nvPr>
            <p:ph type="sldNum" sz="quarter" idx="12"/>
          </p:nvPr>
        </p:nvSpPr>
        <p:spPr/>
        <p:txBody>
          <a:bodyPr/>
          <a:lstStyle/>
          <a:p>
            <a:pPr>
              <a:defRPr/>
            </a:pPr>
            <a:fld id="{2E0D66EF-9735-4F29-893A-4AA8CFE23992}" type="slidenum">
              <a:rPr lang="en-US" altLang="zh-CN" smtClean="0">
                <a:solidFill>
                  <a:srgbClr val="17347D"/>
                </a:solidFill>
              </a:rPr>
              <a:pPr>
                <a:defRPr/>
              </a:pPr>
              <a:t>138</a:t>
            </a:fld>
            <a:endParaRPr lang="en-US" altLang="zh-CN" dirty="0">
              <a:solidFill>
                <a:srgbClr val="17347D"/>
              </a:solidFill>
            </a:endParaRPr>
          </a:p>
        </p:txBody>
      </p:sp>
      <p:sp>
        <p:nvSpPr>
          <p:cNvPr id="2" name="内容占位符 1"/>
          <p:cNvSpPr>
            <a:spLocks noGrp="1"/>
          </p:cNvSpPr>
          <p:nvPr>
            <p:ph idx="1"/>
          </p:nvPr>
        </p:nvSpPr>
        <p:spPr/>
        <p:txBody>
          <a:bodyPr/>
          <a:lstStyle/>
          <a:p>
            <a:pPr>
              <a:defRPr/>
            </a:pPr>
            <a:r>
              <a:rPr lang="en-US" altLang="zh-CN" sz="2800" dirty="0" smtClean="0"/>
              <a:t>4</a:t>
            </a:r>
            <a:r>
              <a:rPr lang="zh-CN" altLang="en-US" sz="2800" dirty="0" smtClean="0"/>
              <a:t>：某指令流水线由</a:t>
            </a:r>
            <a:r>
              <a:rPr lang="en-US" altLang="zh-CN" sz="2800" dirty="0" smtClean="0"/>
              <a:t>4</a:t>
            </a:r>
            <a:r>
              <a:rPr lang="zh-CN" altLang="en-US" sz="2800" dirty="0" smtClean="0"/>
              <a:t>段组成，各段所需要的时间如下图所示。连续输出</a:t>
            </a:r>
            <a:r>
              <a:rPr lang="en-US" altLang="zh-CN" sz="2800" dirty="0" smtClean="0"/>
              <a:t>8</a:t>
            </a:r>
            <a:r>
              <a:rPr lang="zh-CN" altLang="en-US" sz="2800" dirty="0" smtClean="0"/>
              <a:t>条指令时的吞吐率（单位时间内流水线所完成的任务数或输出结果数）为（      ）。</a:t>
            </a:r>
            <a:endParaRPr lang="zh-CN" altLang="zh-CN" sz="2800" dirty="0"/>
          </a:p>
        </p:txBody>
      </p:sp>
      <p:sp>
        <p:nvSpPr>
          <p:cNvPr id="16077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17347D"/>
              </a:solidFill>
            </a:endParaRPr>
          </a:p>
        </p:txBody>
      </p:sp>
      <p:pic>
        <p:nvPicPr>
          <p:cNvPr id="952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938" y="3200400"/>
            <a:ext cx="6840537"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23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986212"/>
            <a:ext cx="2095500" cy="276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5074872"/>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标题 1"/>
          <p:cNvSpPr>
            <a:spLocks noGrp="1"/>
          </p:cNvSpPr>
          <p:nvPr>
            <p:ph type="title"/>
          </p:nvPr>
        </p:nvSpPr>
        <p:spPr>
          <a:xfrm>
            <a:off x="838200" y="762000"/>
            <a:ext cx="8229600" cy="563563"/>
          </a:xfrm>
        </p:spPr>
        <p:txBody>
          <a:bodyPr/>
          <a:lstStyle/>
          <a:p>
            <a:r>
              <a:rPr lang="en-US" altLang="zh-CN" dirty="0" smtClean="0">
                <a:latin typeface="Arial Unicode MS" pitchFamily="34" charset="-122"/>
                <a:ea typeface="黑体" pitchFamily="49" charset="-122"/>
              </a:rPr>
              <a:t>2013</a:t>
            </a:r>
            <a:r>
              <a:rPr lang="zh-CN" altLang="en-US" dirty="0" smtClean="0">
                <a:latin typeface="Arial Unicode MS" pitchFamily="34" charset="-122"/>
                <a:ea typeface="黑体" pitchFamily="49" charset="-122"/>
              </a:rPr>
              <a:t>年下半年真题</a:t>
            </a:r>
            <a:endParaRPr lang="zh-CN" altLang="zh-CN" dirty="0" smtClean="0">
              <a:latin typeface="Arial Unicode MS" pitchFamily="34" charset="-122"/>
              <a:ea typeface="黑体" pitchFamily="49" charset="-122"/>
            </a:endParaRPr>
          </a:p>
        </p:txBody>
      </p:sp>
      <p:sp>
        <p:nvSpPr>
          <p:cNvPr id="4" name="灯片编号占位符 3"/>
          <p:cNvSpPr>
            <a:spLocks noGrp="1"/>
          </p:cNvSpPr>
          <p:nvPr>
            <p:ph type="sldNum" sz="quarter" idx="12"/>
          </p:nvPr>
        </p:nvSpPr>
        <p:spPr/>
        <p:txBody>
          <a:bodyPr/>
          <a:lstStyle/>
          <a:p>
            <a:pPr>
              <a:defRPr/>
            </a:pPr>
            <a:fld id="{2E0D66EF-9735-4F29-893A-4AA8CFE23992}" type="slidenum">
              <a:rPr lang="en-US" altLang="zh-CN" smtClean="0">
                <a:solidFill>
                  <a:srgbClr val="17347D"/>
                </a:solidFill>
              </a:rPr>
              <a:pPr>
                <a:defRPr/>
              </a:pPr>
              <a:t>139</a:t>
            </a:fld>
            <a:endParaRPr lang="en-US" altLang="zh-CN" dirty="0">
              <a:solidFill>
                <a:srgbClr val="17347D"/>
              </a:solidFill>
            </a:endParaRPr>
          </a:p>
        </p:txBody>
      </p:sp>
      <p:sp>
        <p:nvSpPr>
          <p:cNvPr id="2" name="内容占位符 1"/>
          <p:cNvSpPr>
            <a:spLocks noGrp="1"/>
          </p:cNvSpPr>
          <p:nvPr>
            <p:ph idx="1"/>
          </p:nvPr>
        </p:nvSpPr>
        <p:spPr/>
        <p:txBody>
          <a:bodyPr/>
          <a:lstStyle/>
          <a:p>
            <a:pPr>
              <a:defRPr/>
            </a:pPr>
            <a:r>
              <a:rPr lang="en-US" altLang="zh-CN" sz="2800" dirty="0" smtClean="0"/>
              <a:t>5</a:t>
            </a:r>
            <a:r>
              <a:rPr lang="zh-CN" altLang="en-US" sz="2800" dirty="0" smtClean="0"/>
              <a:t>：</a:t>
            </a:r>
            <a:endParaRPr lang="zh-CN" altLang="zh-CN" sz="2800" dirty="0"/>
          </a:p>
        </p:txBody>
      </p:sp>
      <p:sp>
        <p:nvSpPr>
          <p:cNvPr id="16077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17347D"/>
              </a:solidFill>
            </a:endParaRPr>
          </a:p>
        </p:txBody>
      </p:sp>
      <p:pic>
        <p:nvPicPr>
          <p:cNvPr id="962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457325"/>
            <a:ext cx="3924300" cy="197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25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6623" y="3657600"/>
            <a:ext cx="30480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26507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2" name="日期占位符 3"/>
          <p:cNvSpPr>
            <a:spLocks noGrp="1"/>
          </p:cNvSpPr>
          <p:nvPr>
            <p:ph type="dt" sz="quarter" idx="10"/>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4951ED23-9F89-4812-995D-2E8CF819E288}" type="datetime2">
              <a:rPr lang="zh-CN" altLang="en-US" smtClean="0">
                <a:solidFill>
                  <a:srgbClr val="08080C"/>
                </a:solidFill>
                <a:latin typeface="Times New Roman" pitchFamily="18" charset="0"/>
              </a:rPr>
              <a:pPr eaLnBrk="1" hangingPunct="1"/>
              <a:t>2016年3月7日</a:t>
            </a:fld>
            <a:endParaRPr lang="en-US" altLang="zh-CN" smtClean="0">
              <a:solidFill>
                <a:srgbClr val="08080C"/>
              </a:solidFill>
              <a:latin typeface="Times New Roman" pitchFamily="18" charset="0"/>
            </a:endParaRPr>
          </a:p>
        </p:txBody>
      </p:sp>
      <p:sp>
        <p:nvSpPr>
          <p:cNvPr id="56323" name="页脚占位符 5"/>
          <p:cNvSpPr>
            <a:spLocks noGrp="1"/>
          </p:cNvSpPr>
          <p:nvPr>
            <p:ph type="ftr" sz="quarter" idx="12"/>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r>
              <a:rPr kumimoji="1" lang="zh-CN" altLang="en-US" smtClean="0">
                <a:solidFill>
                  <a:srgbClr val="663300"/>
                </a:solidFill>
                <a:latin typeface="Times New Roman" pitchFamily="18" charset="0"/>
                <a:ea typeface="隶书体" pitchFamily="49" charset="-122"/>
              </a:rPr>
              <a:t>华南理工大学广州学院</a:t>
            </a:r>
          </a:p>
        </p:txBody>
      </p:sp>
      <p:sp>
        <p:nvSpPr>
          <p:cNvPr id="56324" name="Rectangle 2"/>
          <p:cNvSpPr>
            <a:spLocks noGrp="1" noChangeArrowheads="1"/>
          </p:cNvSpPr>
          <p:nvPr>
            <p:ph type="title"/>
          </p:nvPr>
        </p:nvSpPr>
        <p:spPr/>
        <p:txBody>
          <a:bodyPr/>
          <a:lstStyle/>
          <a:p>
            <a:pPr eaLnBrk="1" hangingPunct="1"/>
            <a:r>
              <a:rPr lang="en-US" altLang="zh-CN" sz="2400" smtClean="0">
                <a:solidFill>
                  <a:schemeClr val="tx1"/>
                </a:solidFill>
                <a:latin typeface="Times New Roman" pitchFamily="18" charset="0"/>
              </a:rPr>
              <a:t>2.1 </a:t>
            </a:r>
            <a:r>
              <a:rPr lang="zh-CN" altLang="en-US" sz="2400" smtClean="0">
                <a:solidFill>
                  <a:schemeClr val="tx1"/>
                </a:solidFill>
                <a:latin typeface="Times New Roman" pitchFamily="18" charset="0"/>
              </a:rPr>
              <a:t>数值数据的表示</a:t>
            </a:r>
            <a:endParaRPr lang="zh-CN" altLang="en-US" smtClean="0">
              <a:latin typeface="Times New Roman" pitchFamily="18" charset="0"/>
            </a:endParaRPr>
          </a:p>
        </p:txBody>
      </p:sp>
      <p:sp>
        <p:nvSpPr>
          <p:cNvPr id="200707" name="Rectangle 3"/>
          <p:cNvSpPr>
            <a:spLocks noGrp="1" noChangeArrowheads="1"/>
          </p:cNvSpPr>
          <p:nvPr>
            <p:ph type="body" idx="1"/>
          </p:nvPr>
        </p:nvSpPr>
        <p:spPr>
          <a:xfrm>
            <a:off x="304800" y="990600"/>
            <a:ext cx="8305800" cy="5410200"/>
          </a:xfrm>
        </p:spPr>
        <p:txBody>
          <a:bodyPr/>
          <a:lstStyle/>
          <a:p>
            <a:pPr eaLnBrk="1" hangingPunct="1">
              <a:lnSpc>
                <a:spcPct val="90000"/>
              </a:lnSpc>
              <a:buFontTx/>
              <a:buNone/>
            </a:pPr>
            <a:r>
              <a:rPr lang="en-US" altLang="zh-CN" b="1" smtClean="0">
                <a:latin typeface="Times New Roman" pitchFamily="18" charset="0"/>
              </a:rPr>
              <a:t>            </a:t>
            </a:r>
            <a:r>
              <a:rPr lang="zh-CN" altLang="en-US" b="1" smtClean="0">
                <a:latin typeface="Times New Roman" pitchFamily="18" charset="0"/>
              </a:rPr>
              <a:t>对于带符号数，最高位用来表示符号位，而不再表示数值位了，前例中的</a:t>
            </a:r>
            <a:r>
              <a:rPr lang="en-US" altLang="zh-CN" b="1" smtClean="0">
                <a:latin typeface="Times New Roman" pitchFamily="18" charset="0"/>
              </a:rPr>
              <a:t>N</a:t>
            </a:r>
            <a:r>
              <a:rPr lang="en-US" altLang="zh-CN" b="1" baseline="-25000" smtClean="0">
                <a:latin typeface="Times New Roman" pitchFamily="18" charset="0"/>
              </a:rPr>
              <a:t>1</a:t>
            </a:r>
            <a:r>
              <a:rPr lang="zh-CN" altLang="en-US" b="1" smtClean="0">
                <a:latin typeface="Times New Roman" pitchFamily="18" charset="0"/>
              </a:rPr>
              <a:t>、</a:t>
            </a:r>
            <a:r>
              <a:rPr lang="en-US" altLang="zh-CN" b="1" smtClean="0">
                <a:latin typeface="Times New Roman" pitchFamily="18" charset="0"/>
              </a:rPr>
              <a:t>N</a:t>
            </a:r>
            <a:r>
              <a:rPr lang="en-US" altLang="zh-CN" b="1" baseline="-25000" smtClean="0">
                <a:latin typeface="Times New Roman" pitchFamily="18" charset="0"/>
              </a:rPr>
              <a:t>2</a:t>
            </a:r>
            <a:r>
              <a:rPr lang="zh-CN" altLang="en-US" b="1" smtClean="0">
                <a:latin typeface="Times New Roman" pitchFamily="18" charset="0"/>
              </a:rPr>
              <a:t>在这里变为：</a:t>
            </a:r>
          </a:p>
          <a:p>
            <a:pPr eaLnBrk="1" hangingPunct="1">
              <a:lnSpc>
                <a:spcPct val="90000"/>
              </a:lnSpc>
              <a:buFontTx/>
              <a:buNone/>
            </a:pPr>
            <a:r>
              <a:rPr lang="zh-CN" altLang="en-US" b="1" smtClean="0">
                <a:latin typeface="Times New Roman" pitchFamily="18" charset="0"/>
              </a:rPr>
              <a:t>            </a:t>
            </a:r>
            <a:r>
              <a:rPr lang="en-US" altLang="zh-CN" b="1" smtClean="0">
                <a:latin typeface="Times New Roman" pitchFamily="18" charset="0"/>
              </a:rPr>
              <a:t>N</a:t>
            </a:r>
            <a:r>
              <a:rPr lang="en-US" altLang="zh-CN" b="1" baseline="-25000" smtClean="0">
                <a:latin typeface="Times New Roman" pitchFamily="18" charset="0"/>
              </a:rPr>
              <a:t>1</a:t>
            </a:r>
            <a:r>
              <a:rPr lang="en-US" altLang="zh-CN" b="1" smtClean="0">
                <a:latin typeface="Times New Roman" pitchFamily="18" charset="0"/>
              </a:rPr>
              <a:t> =</a:t>
            </a:r>
            <a:r>
              <a:rPr lang="en-US" altLang="zh-CN" b="1" smtClean="0">
                <a:solidFill>
                  <a:srgbClr val="FF3300"/>
                </a:solidFill>
                <a:latin typeface="Times New Roman" pitchFamily="18" charset="0"/>
              </a:rPr>
              <a:t>0</a:t>
            </a:r>
            <a:r>
              <a:rPr lang="en-US" altLang="zh-CN" b="1" smtClean="0">
                <a:latin typeface="Times New Roman" pitchFamily="18" charset="0"/>
              </a:rPr>
              <a:t>1001    </a:t>
            </a:r>
          </a:p>
          <a:p>
            <a:pPr eaLnBrk="1" hangingPunct="1">
              <a:lnSpc>
                <a:spcPct val="90000"/>
              </a:lnSpc>
              <a:buFontTx/>
              <a:buNone/>
            </a:pPr>
            <a:r>
              <a:rPr lang="en-US" altLang="zh-CN" b="1" smtClean="0">
                <a:latin typeface="Times New Roman" pitchFamily="18" charset="0"/>
              </a:rPr>
              <a:t>           </a:t>
            </a:r>
            <a:r>
              <a:rPr lang="zh-CN" altLang="en-US" b="1" smtClean="0">
                <a:latin typeface="Times New Roman" pitchFamily="18" charset="0"/>
              </a:rPr>
              <a:t>表示带符号数</a:t>
            </a:r>
            <a:r>
              <a:rPr lang="en-US" altLang="zh-CN" b="1" smtClean="0">
                <a:solidFill>
                  <a:srgbClr val="FF3300"/>
                </a:solidFill>
                <a:latin typeface="Times New Roman" pitchFamily="18" charset="0"/>
              </a:rPr>
              <a:t>+</a:t>
            </a:r>
            <a:r>
              <a:rPr lang="en-US" altLang="zh-CN" b="1" smtClean="0">
                <a:latin typeface="Times New Roman" pitchFamily="18" charset="0"/>
              </a:rPr>
              <a:t>9</a:t>
            </a:r>
          </a:p>
          <a:p>
            <a:pPr eaLnBrk="1" hangingPunct="1">
              <a:lnSpc>
                <a:spcPct val="90000"/>
              </a:lnSpc>
              <a:buFontTx/>
              <a:buNone/>
            </a:pPr>
            <a:r>
              <a:rPr lang="en-US" altLang="zh-CN" b="1" smtClean="0">
                <a:latin typeface="Times New Roman" pitchFamily="18" charset="0"/>
              </a:rPr>
              <a:t>            N</a:t>
            </a:r>
            <a:r>
              <a:rPr lang="en-US" altLang="zh-CN" b="1" baseline="-25000" smtClean="0">
                <a:latin typeface="Times New Roman" pitchFamily="18" charset="0"/>
              </a:rPr>
              <a:t>2</a:t>
            </a:r>
            <a:r>
              <a:rPr lang="en-US" altLang="zh-CN" b="1" smtClean="0">
                <a:latin typeface="Times New Roman" pitchFamily="18" charset="0"/>
              </a:rPr>
              <a:t> =</a:t>
            </a:r>
            <a:r>
              <a:rPr lang="en-US" altLang="zh-CN" b="1" smtClean="0">
                <a:solidFill>
                  <a:srgbClr val="FF3300"/>
                </a:solidFill>
                <a:latin typeface="Times New Roman" pitchFamily="18" charset="0"/>
              </a:rPr>
              <a:t>1</a:t>
            </a:r>
            <a:r>
              <a:rPr lang="en-US" altLang="zh-CN" b="1" smtClean="0">
                <a:latin typeface="Times New Roman" pitchFamily="18" charset="0"/>
              </a:rPr>
              <a:t>1001</a:t>
            </a:r>
          </a:p>
          <a:p>
            <a:pPr eaLnBrk="1" hangingPunct="1">
              <a:lnSpc>
                <a:spcPct val="90000"/>
              </a:lnSpc>
              <a:buFontTx/>
              <a:buNone/>
            </a:pPr>
            <a:r>
              <a:rPr lang="en-US" altLang="zh-CN" b="1" smtClean="0">
                <a:latin typeface="Times New Roman" pitchFamily="18" charset="0"/>
              </a:rPr>
              <a:t>            </a:t>
            </a:r>
            <a:r>
              <a:rPr lang="zh-CN" altLang="en-US" b="1" smtClean="0">
                <a:latin typeface="Times New Roman" pitchFamily="18" charset="0"/>
              </a:rPr>
              <a:t>根据不同的机器数表示不同的值，如</a:t>
            </a:r>
            <a:r>
              <a:rPr lang="en-US" altLang="zh-CN" b="1" smtClean="0">
                <a:latin typeface="Times New Roman" pitchFamily="18" charset="0"/>
              </a:rPr>
              <a:t>:</a:t>
            </a:r>
          </a:p>
          <a:p>
            <a:pPr eaLnBrk="1" hangingPunct="1">
              <a:lnSpc>
                <a:spcPct val="90000"/>
              </a:lnSpc>
              <a:buFontTx/>
              <a:buNone/>
            </a:pPr>
            <a:r>
              <a:rPr lang="en-US" altLang="zh-CN" b="1" smtClean="0">
                <a:latin typeface="Times New Roman" pitchFamily="18" charset="0"/>
              </a:rPr>
              <a:t>            </a:t>
            </a:r>
            <a:r>
              <a:rPr lang="zh-CN" altLang="en-US" b="1" smtClean="0">
                <a:latin typeface="Times New Roman" pitchFamily="18" charset="0"/>
              </a:rPr>
              <a:t>原码时表示带符号数</a:t>
            </a:r>
            <a:r>
              <a:rPr lang="en-US" altLang="zh-CN" b="1" smtClean="0">
                <a:solidFill>
                  <a:srgbClr val="FF3300"/>
                </a:solidFill>
                <a:latin typeface="Times New Roman" pitchFamily="18" charset="0"/>
              </a:rPr>
              <a:t>-</a:t>
            </a:r>
            <a:r>
              <a:rPr lang="en-US" altLang="zh-CN" b="1" smtClean="0">
                <a:latin typeface="Times New Roman" pitchFamily="18" charset="0"/>
              </a:rPr>
              <a:t>9</a:t>
            </a:r>
            <a:r>
              <a:rPr lang="zh-CN" altLang="en-US" b="1" smtClean="0">
                <a:latin typeface="Times New Roman" pitchFamily="18" charset="0"/>
              </a:rPr>
              <a:t>，</a:t>
            </a:r>
          </a:p>
          <a:p>
            <a:pPr eaLnBrk="1" hangingPunct="1">
              <a:lnSpc>
                <a:spcPct val="90000"/>
              </a:lnSpc>
              <a:buFontTx/>
              <a:buNone/>
            </a:pPr>
            <a:r>
              <a:rPr lang="zh-CN" altLang="en-US" b="1" smtClean="0">
                <a:latin typeface="Times New Roman" pitchFamily="18" charset="0"/>
              </a:rPr>
              <a:t>            补码则表示</a:t>
            </a:r>
            <a:r>
              <a:rPr lang="en-US" altLang="zh-CN" b="1" smtClean="0">
                <a:solidFill>
                  <a:srgbClr val="FF0000"/>
                </a:solidFill>
                <a:latin typeface="Times New Roman" pitchFamily="18" charset="0"/>
              </a:rPr>
              <a:t>-</a:t>
            </a:r>
            <a:r>
              <a:rPr lang="en-US" altLang="zh-CN" b="1" smtClean="0">
                <a:latin typeface="Times New Roman" pitchFamily="18" charset="0"/>
              </a:rPr>
              <a:t>7</a:t>
            </a:r>
            <a:r>
              <a:rPr lang="zh-CN" altLang="en-US" b="1" smtClean="0">
                <a:latin typeface="Times New Roman" pitchFamily="18" charset="0"/>
              </a:rPr>
              <a:t>，</a:t>
            </a:r>
          </a:p>
          <a:p>
            <a:pPr eaLnBrk="1" hangingPunct="1">
              <a:lnSpc>
                <a:spcPct val="90000"/>
              </a:lnSpc>
              <a:buFontTx/>
              <a:buNone/>
            </a:pPr>
            <a:r>
              <a:rPr lang="zh-CN" altLang="en-US" b="1" smtClean="0">
                <a:latin typeface="Times New Roman" pitchFamily="18" charset="0"/>
              </a:rPr>
              <a:t>            反码则表示</a:t>
            </a:r>
            <a:r>
              <a:rPr lang="en-US" altLang="zh-CN" b="1" smtClean="0">
                <a:solidFill>
                  <a:srgbClr val="FF0000"/>
                </a:solidFill>
                <a:latin typeface="Times New Roman" pitchFamily="18" charset="0"/>
              </a:rPr>
              <a:t>-</a:t>
            </a:r>
            <a:r>
              <a:rPr lang="en-US" altLang="zh-CN" b="1" smtClean="0">
                <a:latin typeface="Times New Roman" pitchFamily="18" charset="0"/>
              </a:rPr>
              <a:t>6</a:t>
            </a:r>
            <a:r>
              <a:rPr lang="zh-CN" altLang="en-US" b="1" smtClean="0">
                <a:latin typeface="Times New Roman" pitchFamily="18"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07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070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0070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0070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00707">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00707">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00707">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0070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7" grpId="0" build="p" autoUpdateAnimBg="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标题 1"/>
          <p:cNvSpPr>
            <a:spLocks noGrp="1"/>
          </p:cNvSpPr>
          <p:nvPr>
            <p:ph type="title"/>
          </p:nvPr>
        </p:nvSpPr>
        <p:spPr>
          <a:xfrm>
            <a:off x="838200" y="762000"/>
            <a:ext cx="8229600" cy="563563"/>
          </a:xfrm>
        </p:spPr>
        <p:txBody>
          <a:bodyPr/>
          <a:lstStyle/>
          <a:p>
            <a:r>
              <a:rPr lang="en-US" altLang="zh-CN" dirty="0" smtClean="0">
                <a:latin typeface="Arial Unicode MS" pitchFamily="34" charset="-122"/>
                <a:ea typeface="黑体" pitchFamily="49" charset="-122"/>
              </a:rPr>
              <a:t>2013</a:t>
            </a:r>
            <a:r>
              <a:rPr lang="zh-CN" altLang="en-US" dirty="0" smtClean="0">
                <a:latin typeface="Arial Unicode MS" pitchFamily="34" charset="-122"/>
                <a:ea typeface="黑体" pitchFamily="49" charset="-122"/>
              </a:rPr>
              <a:t>年下半年真题</a:t>
            </a:r>
            <a:endParaRPr lang="zh-CN" altLang="zh-CN" dirty="0" smtClean="0">
              <a:latin typeface="Arial Unicode MS" pitchFamily="34" charset="-122"/>
              <a:ea typeface="黑体" pitchFamily="49" charset="-122"/>
            </a:endParaRPr>
          </a:p>
        </p:txBody>
      </p:sp>
      <p:sp>
        <p:nvSpPr>
          <p:cNvPr id="4" name="灯片编号占位符 3"/>
          <p:cNvSpPr>
            <a:spLocks noGrp="1"/>
          </p:cNvSpPr>
          <p:nvPr>
            <p:ph type="sldNum" sz="quarter" idx="12"/>
          </p:nvPr>
        </p:nvSpPr>
        <p:spPr/>
        <p:txBody>
          <a:bodyPr/>
          <a:lstStyle/>
          <a:p>
            <a:pPr>
              <a:defRPr/>
            </a:pPr>
            <a:fld id="{2E0D66EF-9735-4F29-893A-4AA8CFE23992}" type="slidenum">
              <a:rPr lang="en-US" altLang="zh-CN" smtClean="0">
                <a:solidFill>
                  <a:srgbClr val="17347D"/>
                </a:solidFill>
              </a:rPr>
              <a:pPr>
                <a:defRPr/>
              </a:pPr>
              <a:t>140</a:t>
            </a:fld>
            <a:endParaRPr lang="en-US" altLang="zh-CN" dirty="0">
              <a:solidFill>
                <a:srgbClr val="17347D"/>
              </a:solidFill>
            </a:endParaRPr>
          </a:p>
        </p:txBody>
      </p:sp>
      <p:sp>
        <p:nvSpPr>
          <p:cNvPr id="2" name="内容占位符 1"/>
          <p:cNvSpPr>
            <a:spLocks noGrp="1"/>
          </p:cNvSpPr>
          <p:nvPr>
            <p:ph idx="1"/>
          </p:nvPr>
        </p:nvSpPr>
        <p:spPr/>
        <p:txBody>
          <a:bodyPr/>
          <a:lstStyle/>
          <a:p>
            <a:pPr>
              <a:defRPr/>
            </a:pPr>
            <a:r>
              <a:rPr lang="en-US" altLang="zh-CN" sz="2800" dirty="0"/>
              <a:t>8</a:t>
            </a:r>
            <a:r>
              <a:rPr lang="zh-CN" altLang="en-US" sz="2800" dirty="0" smtClean="0"/>
              <a:t>：</a:t>
            </a:r>
            <a:endParaRPr lang="zh-CN" altLang="zh-CN" sz="2800" dirty="0"/>
          </a:p>
        </p:txBody>
      </p:sp>
      <p:sp>
        <p:nvSpPr>
          <p:cNvPr id="16077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17347D"/>
              </a:solidFill>
            </a:endParaRPr>
          </a:p>
        </p:txBody>
      </p:sp>
      <p:pic>
        <p:nvPicPr>
          <p:cNvPr id="808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1" y="1447800"/>
            <a:ext cx="7620000" cy="426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8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1" y="1981200"/>
            <a:ext cx="4724400" cy="480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9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2743200"/>
            <a:ext cx="1943100" cy="271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7000051"/>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标题 1"/>
          <p:cNvSpPr>
            <a:spLocks noGrp="1"/>
          </p:cNvSpPr>
          <p:nvPr>
            <p:ph type="title"/>
          </p:nvPr>
        </p:nvSpPr>
        <p:spPr>
          <a:xfrm>
            <a:off x="838200" y="762000"/>
            <a:ext cx="8229600" cy="563563"/>
          </a:xfrm>
        </p:spPr>
        <p:txBody>
          <a:bodyPr/>
          <a:lstStyle/>
          <a:p>
            <a:r>
              <a:rPr lang="en-US" altLang="zh-CN" dirty="0" smtClean="0">
                <a:latin typeface="Arial Unicode MS" pitchFamily="34" charset="-122"/>
                <a:ea typeface="黑体" pitchFamily="49" charset="-122"/>
              </a:rPr>
              <a:t>2013</a:t>
            </a:r>
            <a:r>
              <a:rPr lang="zh-CN" altLang="en-US" dirty="0" smtClean="0">
                <a:latin typeface="Arial Unicode MS" pitchFamily="34" charset="-122"/>
                <a:ea typeface="黑体" pitchFamily="49" charset="-122"/>
              </a:rPr>
              <a:t>年下半年真题</a:t>
            </a:r>
            <a:endParaRPr lang="zh-CN" altLang="zh-CN" dirty="0" smtClean="0">
              <a:latin typeface="Arial Unicode MS" pitchFamily="34" charset="-122"/>
              <a:ea typeface="黑体" pitchFamily="49" charset="-122"/>
            </a:endParaRPr>
          </a:p>
        </p:txBody>
      </p:sp>
      <p:sp>
        <p:nvSpPr>
          <p:cNvPr id="4" name="灯片编号占位符 3"/>
          <p:cNvSpPr>
            <a:spLocks noGrp="1"/>
          </p:cNvSpPr>
          <p:nvPr>
            <p:ph type="sldNum" sz="quarter" idx="12"/>
          </p:nvPr>
        </p:nvSpPr>
        <p:spPr/>
        <p:txBody>
          <a:bodyPr/>
          <a:lstStyle/>
          <a:p>
            <a:pPr>
              <a:defRPr/>
            </a:pPr>
            <a:fld id="{2E0D66EF-9735-4F29-893A-4AA8CFE23992}" type="slidenum">
              <a:rPr lang="en-US" altLang="zh-CN" smtClean="0">
                <a:solidFill>
                  <a:srgbClr val="17347D"/>
                </a:solidFill>
              </a:rPr>
              <a:pPr>
                <a:defRPr/>
              </a:pPr>
              <a:t>141</a:t>
            </a:fld>
            <a:endParaRPr lang="en-US" altLang="zh-CN" dirty="0">
              <a:solidFill>
                <a:srgbClr val="17347D"/>
              </a:solidFill>
            </a:endParaRPr>
          </a:p>
        </p:txBody>
      </p:sp>
      <p:sp>
        <p:nvSpPr>
          <p:cNvPr id="2" name="内容占位符 1"/>
          <p:cNvSpPr>
            <a:spLocks noGrp="1"/>
          </p:cNvSpPr>
          <p:nvPr>
            <p:ph idx="1"/>
          </p:nvPr>
        </p:nvSpPr>
        <p:spPr/>
        <p:txBody>
          <a:bodyPr/>
          <a:lstStyle/>
          <a:p>
            <a:pPr>
              <a:defRPr/>
            </a:pPr>
            <a:r>
              <a:rPr lang="en-US" altLang="zh-CN" sz="2800" dirty="0" smtClean="0"/>
              <a:t>9</a:t>
            </a:r>
            <a:r>
              <a:rPr lang="zh-CN" altLang="en-US" sz="2800" dirty="0" smtClean="0"/>
              <a:t>：</a:t>
            </a:r>
            <a:endParaRPr lang="zh-CN" altLang="zh-CN" sz="2800" dirty="0"/>
          </a:p>
        </p:txBody>
      </p:sp>
      <p:sp>
        <p:nvSpPr>
          <p:cNvPr id="16077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17347D"/>
              </a:solidFill>
            </a:endParaRPr>
          </a:p>
        </p:txBody>
      </p:sp>
      <p:pic>
        <p:nvPicPr>
          <p:cNvPr id="819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981200"/>
            <a:ext cx="7954963" cy="360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0949480"/>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标题 1"/>
          <p:cNvSpPr>
            <a:spLocks noGrp="1"/>
          </p:cNvSpPr>
          <p:nvPr>
            <p:ph type="title"/>
          </p:nvPr>
        </p:nvSpPr>
        <p:spPr>
          <a:xfrm>
            <a:off x="838200" y="762000"/>
            <a:ext cx="8229600" cy="563563"/>
          </a:xfrm>
        </p:spPr>
        <p:txBody>
          <a:bodyPr/>
          <a:lstStyle/>
          <a:p>
            <a:r>
              <a:rPr lang="en-US" altLang="zh-CN" dirty="0" smtClean="0">
                <a:latin typeface="Arial Unicode MS" pitchFamily="34" charset="-122"/>
                <a:ea typeface="黑体" pitchFamily="49" charset="-122"/>
              </a:rPr>
              <a:t>2014</a:t>
            </a:r>
            <a:r>
              <a:rPr lang="zh-CN" altLang="en-US" dirty="0" smtClean="0">
                <a:latin typeface="Arial Unicode MS" pitchFamily="34" charset="-122"/>
                <a:ea typeface="黑体" pitchFamily="49" charset="-122"/>
              </a:rPr>
              <a:t>年上半年真题</a:t>
            </a:r>
            <a:endParaRPr lang="zh-CN" altLang="zh-CN" dirty="0" smtClean="0">
              <a:latin typeface="Arial Unicode MS" pitchFamily="34" charset="-122"/>
              <a:ea typeface="黑体" pitchFamily="49" charset="-122"/>
            </a:endParaRPr>
          </a:p>
        </p:txBody>
      </p:sp>
      <p:sp>
        <p:nvSpPr>
          <p:cNvPr id="4" name="灯片编号占位符 3"/>
          <p:cNvSpPr>
            <a:spLocks noGrp="1"/>
          </p:cNvSpPr>
          <p:nvPr>
            <p:ph type="sldNum" sz="quarter" idx="12"/>
          </p:nvPr>
        </p:nvSpPr>
        <p:spPr/>
        <p:txBody>
          <a:bodyPr/>
          <a:lstStyle/>
          <a:p>
            <a:pPr>
              <a:defRPr/>
            </a:pPr>
            <a:fld id="{2E0D66EF-9735-4F29-893A-4AA8CFE23992}" type="slidenum">
              <a:rPr lang="en-US" altLang="zh-CN" smtClean="0">
                <a:solidFill>
                  <a:srgbClr val="17347D"/>
                </a:solidFill>
              </a:rPr>
              <a:pPr>
                <a:defRPr/>
              </a:pPr>
              <a:t>142</a:t>
            </a:fld>
            <a:endParaRPr lang="en-US" altLang="zh-CN" dirty="0">
              <a:solidFill>
                <a:srgbClr val="17347D"/>
              </a:solidFill>
            </a:endParaRPr>
          </a:p>
        </p:txBody>
      </p:sp>
      <p:sp>
        <p:nvSpPr>
          <p:cNvPr id="2" name="内容占位符 1"/>
          <p:cNvSpPr>
            <a:spLocks noGrp="1"/>
          </p:cNvSpPr>
          <p:nvPr>
            <p:ph idx="1"/>
          </p:nvPr>
        </p:nvSpPr>
        <p:spPr/>
        <p:txBody>
          <a:bodyPr/>
          <a:lstStyle/>
          <a:p>
            <a:pPr>
              <a:defRPr/>
            </a:pPr>
            <a:r>
              <a:rPr lang="en-US" altLang="zh-CN" sz="2800" dirty="0"/>
              <a:t>1</a:t>
            </a:r>
            <a:r>
              <a:rPr lang="zh-CN" altLang="en-US" sz="2800" dirty="0" smtClean="0"/>
              <a:t>：在</a:t>
            </a:r>
            <a:r>
              <a:rPr lang="en-US" altLang="zh-CN" sz="2800" dirty="0" smtClean="0"/>
              <a:t>CPU</a:t>
            </a:r>
            <a:r>
              <a:rPr lang="zh-CN" altLang="en-US" sz="2800" dirty="0" smtClean="0"/>
              <a:t>中，常用来为</a:t>
            </a:r>
            <a:r>
              <a:rPr lang="en-US" altLang="zh-CN" sz="2800" dirty="0" smtClean="0"/>
              <a:t>ALU</a:t>
            </a:r>
            <a:r>
              <a:rPr lang="zh-CN" altLang="en-US" sz="2800" dirty="0" smtClean="0"/>
              <a:t>执行算数逻辑运算提供数据并暂存运算结果的寄存器是（   ）。</a:t>
            </a:r>
            <a:endParaRPr lang="zh-CN" altLang="zh-CN" sz="2800" dirty="0"/>
          </a:p>
        </p:txBody>
      </p:sp>
      <p:sp>
        <p:nvSpPr>
          <p:cNvPr id="16077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17347D"/>
              </a:solidFill>
            </a:endParaRPr>
          </a:p>
        </p:txBody>
      </p:sp>
      <p:pic>
        <p:nvPicPr>
          <p:cNvPr id="972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514600"/>
            <a:ext cx="2638425"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1423322"/>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标题 1"/>
          <p:cNvSpPr>
            <a:spLocks noGrp="1"/>
          </p:cNvSpPr>
          <p:nvPr>
            <p:ph type="title"/>
          </p:nvPr>
        </p:nvSpPr>
        <p:spPr>
          <a:xfrm>
            <a:off x="838200" y="762000"/>
            <a:ext cx="8229600" cy="563563"/>
          </a:xfrm>
        </p:spPr>
        <p:txBody>
          <a:bodyPr/>
          <a:lstStyle/>
          <a:p>
            <a:r>
              <a:rPr lang="en-US" altLang="zh-CN" dirty="0" smtClean="0">
                <a:latin typeface="Arial Unicode MS" pitchFamily="34" charset="-122"/>
                <a:ea typeface="黑体" pitchFamily="49" charset="-122"/>
              </a:rPr>
              <a:t>2014</a:t>
            </a:r>
            <a:r>
              <a:rPr lang="zh-CN" altLang="en-US" dirty="0" smtClean="0">
                <a:latin typeface="Arial Unicode MS" pitchFamily="34" charset="-122"/>
                <a:ea typeface="黑体" pitchFamily="49" charset="-122"/>
              </a:rPr>
              <a:t>年上半年真题</a:t>
            </a:r>
            <a:endParaRPr lang="zh-CN" altLang="zh-CN" dirty="0" smtClean="0">
              <a:latin typeface="Arial Unicode MS" pitchFamily="34" charset="-122"/>
              <a:ea typeface="黑体" pitchFamily="49" charset="-122"/>
            </a:endParaRPr>
          </a:p>
        </p:txBody>
      </p:sp>
      <p:sp>
        <p:nvSpPr>
          <p:cNvPr id="4" name="灯片编号占位符 3"/>
          <p:cNvSpPr>
            <a:spLocks noGrp="1"/>
          </p:cNvSpPr>
          <p:nvPr>
            <p:ph type="sldNum" sz="quarter" idx="12"/>
          </p:nvPr>
        </p:nvSpPr>
        <p:spPr/>
        <p:txBody>
          <a:bodyPr/>
          <a:lstStyle/>
          <a:p>
            <a:pPr>
              <a:defRPr/>
            </a:pPr>
            <a:fld id="{2E0D66EF-9735-4F29-893A-4AA8CFE23992}" type="slidenum">
              <a:rPr lang="en-US" altLang="zh-CN" smtClean="0">
                <a:solidFill>
                  <a:srgbClr val="17347D"/>
                </a:solidFill>
              </a:rPr>
              <a:pPr>
                <a:defRPr/>
              </a:pPr>
              <a:t>143</a:t>
            </a:fld>
            <a:endParaRPr lang="en-US" altLang="zh-CN" dirty="0">
              <a:solidFill>
                <a:srgbClr val="17347D"/>
              </a:solidFill>
            </a:endParaRPr>
          </a:p>
        </p:txBody>
      </p:sp>
      <p:sp>
        <p:nvSpPr>
          <p:cNvPr id="2" name="内容占位符 1"/>
          <p:cNvSpPr>
            <a:spLocks noGrp="1"/>
          </p:cNvSpPr>
          <p:nvPr>
            <p:ph idx="1"/>
          </p:nvPr>
        </p:nvSpPr>
        <p:spPr/>
        <p:txBody>
          <a:bodyPr/>
          <a:lstStyle/>
          <a:p>
            <a:pPr>
              <a:defRPr/>
            </a:pPr>
            <a:r>
              <a:rPr lang="en-US" altLang="zh-CN" sz="2800" dirty="0" smtClean="0"/>
              <a:t>2</a:t>
            </a:r>
            <a:r>
              <a:rPr lang="zh-CN" altLang="en-US" sz="2800" dirty="0" smtClean="0"/>
              <a:t>：某机器字长为</a:t>
            </a:r>
            <a:r>
              <a:rPr lang="en-US" altLang="zh-CN" sz="2800" dirty="0" smtClean="0"/>
              <a:t>n</a:t>
            </a:r>
            <a:r>
              <a:rPr lang="zh-CN" altLang="en-US" sz="2800" dirty="0" smtClean="0"/>
              <a:t>，最高位是符号位，其定点整数的最大值为（   ）。</a:t>
            </a:r>
            <a:endParaRPr lang="zh-CN" altLang="zh-CN" sz="2800" dirty="0"/>
          </a:p>
        </p:txBody>
      </p:sp>
      <p:sp>
        <p:nvSpPr>
          <p:cNvPr id="16077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17347D"/>
              </a:solidFill>
            </a:endParaRPr>
          </a:p>
        </p:txBody>
      </p:sp>
      <p:pic>
        <p:nvPicPr>
          <p:cNvPr id="983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438400"/>
            <a:ext cx="1704975" cy="319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7997356"/>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标题 1"/>
          <p:cNvSpPr>
            <a:spLocks noGrp="1"/>
          </p:cNvSpPr>
          <p:nvPr>
            <p:ph type="title"/>
          </p:nvPr>
        </p:nvSpPr>
        <p:spPr>
          <a:xfrm>
            <a:off x="838200" y="762000"/>
            <a:ext cx="8229600" cy="563563"/>
          </a:xfrm>
        </p:spPr>
        <p:txBody>
          <a:bodyPr/>
          <a:lstStyle/>
          <a:p>
            <a:r>
              <a:rPr lang="en-US" altLang="zh-CN" dirty="0" smtClean="0">
                <a:latin typeface="Arial Unicode MS" pitchFamily="34" charset="-122"/>
                <a:ea typeface="黑体" pitchFamily="49" charset="-122"/>
              </a:rPr>
              <a:t>2014</a:t>
            </a:r>
            <a:r>
              <a:rPr lang="zh-CN" altLang="en-US" dirty="0" smtClean="0">
                <a:latin typeface="Arial Unicode MS" pitchFamily="34" charset="-122"/>
                <a:ea typeface="黑体" pitchFamily="49" charset="-122"/>
              </a:rPr>
              <a:t>年上半年真题</a:t>
            </a:r>
            <a:endParaRPr lang="zh-CN" altLang="zh-CN" dirty="0" smtClean="0">
              <a:latin typeface="Arial Unicode MS" pitchFamily="34" charset="-122"/>
              <a:ea typeface="黑体" pitchFamily="49" charset="-122"/>
            </a:endParaRPr>
          </a:p>
        </p:txBody>
      </p:sp>
      <p:sp>
        <p:nvSpPr>
          <p:cNvPr id="4" name="灯片编号占位符 3"/>
          <p:cNvSpPr>
            <a:spLocks noGrp="1"/>
          </p:cNvSpPr>
          <p:nvPr>
            <p:ph type="sldNum" sz="quarter" idx="12"/>
          </p:nvPr>
        </p:nvSpPr>
        <p:spPr/>
        <p:txBody>
          <a:bodyPr/>
          <a:lstStyle/>
          <a:p>
            <a:pPr>
              <a:defRPr/>
            </a:pPr>
            <a:fld id="{2E0D66EF-9735-4F29-893A-4AA8CFE23992}" type="slidenum">
              <a:rPr lang="en-US" altLang="zh-CN" smtClean="0">
                <a:solidFill>
                  <a:srgbClr val="17347D"/>
                </a:solidFill>
              </a:rPr>
              <a:pPr>
                <a:defRPr/>
              </a:pPr>
              <a:t>144</a:t>
            </a:fld>
            <a:endParaRPr lang="en-US" altLang="zh-CN" dirty="0">
              <a:solidFill>
                <a:srgbClr val="17347D"/>
              </a:solidFill>
            </a:endParaRPr>
          </a:p>
        </p:txBody>
      </p:sp>
      <p:sp>
        <p:nvSpPr>
          <p:cNvPr id="2" name="内容占位符 1"/>
          <p:cNvSpPr>
            <a:spLocks noGrp="1"/>
          </p:cNvSpPr>
          <p:nvPr>
            <p:ph idx="1"/>
          </p:nvPr>
        </p:nvSpPr>
        <p:spPr/>
        <p:txBody>
          <a:bodyPr/>
          <a:lstStyle/>
          <a:p>
            <a:pPr>
              <a:defRPr/>
            </a:pPr>
            <a:r>
              <a:rPr lang="en-US" altLang="zh-CN" sz="2800" dirty="0" smtClean="0"/>
              <a:t>3</a:t>
            </a:r>
            <a:r>
              <a:rPr lang="zh-CN" altLang="en-US" sz="2800" dirty="0" smtClean="0"/>
              <a:t>：海明码利用奇偶性检错和纠错</a:t>
            </a:r>
            <a:r>
              <a:rPr lang="en-US" altLang="zh-CN" sz="2800" dirty="0" smtClean="0"/>
              <a:t>i</a:t>
            </a:r>
            <a:r>
              <a:rPr lang="zh-CN" altLang="en-US" sz="2800" dirty="0" smtClean="0"/>
              <a:t>，通过在</a:t>
            </a:r>
            <a:r>
              <a:rPr lang="en-US" altLang="zh-CN" sz="2800" dirty="0" smtClean="0"/>
              <a:t>n</a:t>
            </a:r>
            <a:r>
              <a:rPr lang="zh-CN" altLang="en-US" sz="2800" dirty="0" smtClean="0"/>
              <a:t>个数据位之间插入</a:t>
            </a:r>
            <a:r>
              <a:rPr lang="en-US" altLang="zh-CN" sz="2800" dirty="0" smtClean="0"/>
              <a:t>k</a:t>
            </a:r>
            <a:r>
              <a:rPr lang="zh-CN" altLang="en-US" sz="2800" dirty="0" smtClean="0"/>
              <a:t>个检验位，扩大数据编码的码距。若</a:t>
            </a:r>
            <a:r>
              <a:rPr lang="en-US" altLang="zh-CN" sz="2800" dirty="0" smtClean="0"/>
              <a:t>n</a:t>
            </a:r>
            <a:r>
              <a:rPr lang="zh-CN" altLang="en-US" sz="2800" dirty="0" smtClean="0"/>
              <a:t>等于</a:t>
            </a:r>
            <a:r>
              <a:rPr lang="en-US" altLang="zh-CN" sz="2800" dirty="0" smtClean="0"/>
              <a:t>48</a:t>
            </a:r>
            <a:r>
              <a:rPr lang="zh-CN" altLang="en-US" sz="2800" dirty="0" smtClean="0"/>
              <a:t>，则</a:t>
            </a:r>
            <a:r>
              <a:rPr lang="en-US" altLang="zh-CN" sz="2800" dirty="0" smtClean="0"/>
              <a:t>k</a:t>
            </a:r>
            <a:r>
              <a:rPr lang="zh-CN" altLang="en-US" sz="2800" dirty="0" smtClean="0"/>
              <a:t>应为（   ）。</a:t>
            </a:r>
            <a:endParaRPr lang="zh-CN" altLang="zh-CN" sz="2800" dirty="0"/>
          </a:p>
        </p:txBody>
      </p:sp>
      <p:sp>
        <p:nvSpPr>
          <p:cNvPr id="16077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17347D"/>
              </a:solidFill>
            </a:endParaRPr>
          </a:p>
        </p:txBody>
      </p:sp>
      <p:pic>
        <p:nvPicPr>
          <p:cNvPr id="993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048000"/>
            <a:ext cx="1019175"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190865"/>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标题 1"/>
          <p:cNvSpPr>
            <a:spLocks noGrp="1"/>
          </p:cNvSpPr>
          <p:nvPr>
            <p:ph type="title"/>
          </p:nvPr>
        </p:nvSpPr>
        <p:spPr>
          <a:xfrm>
            <a:off x="838200" y="762000"/>
            <a:ext cx="8229600" cy="563563"/>
          </a:xfrm>
        </p:spPr>
        <p:txBody>
          <a:bodyPr/>
          <a:lstStyle/>
          <a:p>
            <a:r>
              <a:rPr lang="en-US" altLang="zh-CN" dirty="0" smtClean="0">
                <a:latin typeface="Arial Unicode MS" pitchFamily="34" charset="-122"/>
                <a:ea typeface="黑体" pitchFamily="49" charset="-122"/>
              </a:rPr>
              <a:t>2014</a:t>
            </a:r>
            <a:r>
              <a:rPr lang="zh-CN" altLang="en-US" dirty="0" smtClean="0">
                <a:latin typeface="Arial Unicode MS" pitchFamily="34" charset="-122"/>
                <a:ea typeface="黑体" pitchFamily="49" charset="-122"/>
              </a:rPr>
              <a:t>年上半年真题</a:t>
            </a:r>
            <a:endParaRPr lang="zh-CN" altLang="zh-CN" dirty="0" smtClean="0">
              <a:latin typeface="Arial Unicode MS" pitchFamily="34" charset="-122"/>
              <a:ea typeface="黑体" pitchFamily="49" charset="-122"/>
            </a:endParaRPr>
          </a:p>
        </p:txBody>
      </p:sp>
      <p:sp>
        <p:nvSpPr>
          <p:cNvPr id="4" name="灯片编号占位符 3"/>
          <p:cNvSpPr>
            <a:spLocks noGrp="1"/>
          </p:cNvSpPr>
          <p:nvPr>
            <p:ph type="sldNum" sz="quarter" idx="12"/>
          </p:nvPr>
        </p:nvSpPr>
        <p:spPr/>
        <p:txBody>
          <a:bodyPr/>
          <a:lstStyle/>
          <a:p>
            <a:pPr>
              <a:defRPr/>
            </a:pPr>
            <a:fld id="{2E0D66EF-9735-4F29-893A-4AA8CFE23992}" type="slidenum">
              <a:rPr lang="en-US" altLang="zh-CN" smtClean="0">
                <a:solidFill>
                  <a:srgbClr val="17347D"/>
                </a:solidFill>
              </a:rPr>
              <a:pPr>
                <a:defRPr/>
              </a:pPr>
              <a:t>145</a:t>
            </a:fld>
            <a:endParaRPr lang="en-US" altLang="zh-CN" dirty="0">
              <a:solidFill>
                <a:srgbClr val="17347D"/>
              </a:solidFill>
            </a:endParaRPr>
          </a:p>
        </p:txBody>
      </p:sp>
      <p:sp>
        <p:nvSpPr>
          <p:cNvPr id="2" name="内容占位符 1"/>
          <p:cNvSpPr>
            <a:spLocks noGrp="1"/>
          </p:cNvSpPr>
          <p:nvPr>
            <p:ph idx="1"/>
          </p:nvPr>
        </p:nvSpPr>
        <p:spPr/>
        <p:txBody>
          <a:bodyPr/>
          <a:lstStyle/>
          <a:p>
            <a:pPr>
              <a:defRPr/>
            </a:pPr>
            <a:r>
              <a:rPr lang="en-US" altLang="zh-CN" sz="2800" dirty="0" smtClean="0"/>
              <a:t>4</a:t>
            </a:r>
            <a:r>
              <a:rPr lang="zh-CN" altLang="en-US" sz="2800" dirty="0" smtClean="0"/>
              <a:t>：通常可以将计算机系统中执行一条指令的过程分为取指令、分析和执行指令</a:t>
            </a:r>
            <a:r>
              <a:rPr lang="en-US" altLang="zh-CN" sz="2800" dirty="0" smtClean="0"/>
              <a:t>3</a:t>
            </a:r>
            <a:r>
              <a:rPr lang="zh-CN" altLang="en-US" sz="2800" dirty="0" smtClean="0"/>
              <a:t>部。若取指令时间为</a:t>
            </a:r>
            <a:r>
              <a:rPr lang="en-US" altLang="zh-CN" sz="2800" dirty="0" smtClean="0"/>
              <a:t>4</a:t>
            </a:r>
            <a:r>
              <a:rPr lang="zh-CN" altLang="en-US" sz="2800" dirty="0" smtClean="0"/>
              <a:t>，分析时间为</a:t>
            </a:r>
            <a:r>
              <a:rPr lang="en-US" altLang="zh-CN" sz="2800" dirty="0" smtClean="0"/>
              <a:t>2</a:t>
            </a:r>
            <a:r>
              <a:rPr lang="zh-CN" altLang="en-US" sz="2800" dirty="0" smtClean="0"/>
              <a:t>，执行时间为</a:t>
            </a:r>
            <a:r>
              <a:rPr lang="en-US" altLang="zh-CN" sz="2800" dirty="0" smtClean="0"/>
              <a:t>3</a:t>
            </a:r>
            <a:r>
              <a:rPr lang="zh-CN" altLang="en-US" sz="2800" dirty="0" smtClean="0"/>
              <a:t>。按照顺序执行方式从头到尾执行完</a:t>
            </a:r>
            <a:r>
              <a:rPr lang="en-US" altLang="zh-CN" sz="2800" dirty="0" smtClean="0"/>
              <a:t>600</a:t>
            </a:r>
            <a:r>
              <a:rPr lang="zh-CN" altLang="en-US" sz="2800" dirty="0" smtClean="0"/>
              <a:t>条指令所需要的时间为（   ）；若采用流水线方式执行指令，则从头到尾执行完</a:t>
            </a:r>
            <a:r>
              <a:rPr lang="en-US" altLang="zh-CN" sz="2800" dirty="0" smtClean="0"/>
              <a:t>600</a:t>
            </a:r>
            <a:r>
              <a:rPr lang="zh-CN" altLang="en-US" sz="2800" dirty="0" smtClean="0"/>
              <a:t>条指令所需要的时间为（   ）。</a:t>
            </a:r>
            <a:endParaRPr lang="zh-CN" altLang="zh-CN" sz="2800" dirty="0"/>
          </a:p>
        </p:txBody>
      </p:sp>
      <p:sp>
        <p:nvSpPr>
          <p:cNvPr id="16077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17347D"/>
              </a:solidFill>
            </a:endParaRPr>
          </a:p>
        </p:txBody>
      </p:sp>
      <p:pic>
        <p:nvPicPr>
          <p:cNvPr id="1003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114800"/>
            <a:ext cx="16002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9238" y="4200525"/>
            <a:ext cx="1514475"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4703821"/>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标题 1"/>
          <p:cNvSpPr>
            <a:spLocks noGrp="1"/>
          </p:cNvSpPr>
          <p:nvPr>
            <p:ph type="title"/>
          </p:nvPr>
        </p:nvSpPr>
        <p:spPr>
          <a:xfrm>
            <a:off x="838200" y="762000"/>
            <a:ext cx="8229600" cy="563563"/>
          </a:xfrm>
        </p:spPr>
        <p:txBody>
          <a:bodyPr/>
          <a:lstStyle/>
          <a:p>
            <a:r>
              <a:rPr lang="en-US" altLang="zh-CN" dirty="0" smtClean="0">
                <a:latin typeface="Arial Unicode MS" pitchFamily="34" charset="-122"/>
                <a:ea typeface="黑体" pitchFamily="49" charset="-122"/>
              </a:rPr>
              <a:t>2014</a:t>
            </a:r>
            <a:r>
              <a:rPr lang="zh-CN" altLang="en-US" dirty="0" smtClean="0">
                <a:latin typeface="Arial Unicode MS" pitchFamily="34" charset="-122"/>
                <a:ea typeface="黑体" pitchFamily="49" charset="-122"/>
              </a:rPr>
              <a:t>年上半年真题</a:t>
            </a:r>
            <a:endParaRPr lang="zh-CN" altLang="zh-CN" dirty="0" smtClean="0">
              <a:latin typeface="Arial Unicode MS" pitchFamily="34" charset="-122"/>
              <a:ea typeface="黑体" pitchFamily="49" charset="-122"/>
            </a:endParaRPr>
          </a:p>
        </p:txBody>
      </p:sp>
      <p:sp>
        <p:nvSpPr>
          <p:cNvPr id="4" name="灯片编号占位符 3"/>
          <p:cNvSpPr>
            <a:spLocks noGrp="1"/>
          </p:cNvSpPr>
          <p:nvPr>
            <p:ph type="sldNum" sz="quarter" idx="12"/>
          </p:nvPr>
        </p:nvSpPr>
        <p:spPr/>
        <p:txBody>
          <a:bodyPr/>
          <a:lstStyle/>
          <a:p>
            <a:pPr>
              <a:defRPr/>
            </a:pPr>
            <a:fld id="{2E0D66EF-9735-4F29-893A-4AA8CFE23992}" type="slidenum">
              <a:rPr lang="en-US" altLang="zh-CN" smtClean="0">
                <a:solidFill>
                  <a:srgbClr val="17347D"/>
                </a:solidFill>
              </a:rPr>
              <a:pPr>
                <a:defRPr/>
              </a:pPr>
              <a:t>146</a:t>
            </a:fld>
            <a:endParaRPr lang="en-US" altLang="zh-CN" dirty="0">
              <a:solidFill>
                <a:srgbClr val="17347D"/>
              </a:solidFill>
            </a:endParaRPr>
          </a:p>
        </p:txBody>
      </p:sp>
      <p:sp>
        <p:nvSpPr>
          <p:cNvPr id="2" name="内容占位符 1"/>
          <p:cNvSpPr>
            <a:spLocks noGrp="1"/>
          </p:cNvSpPr>
          <p:nvPr>
            <p:ph idx="1"/>
          </p:nvPr>
        </p:nvSpPr>
        <p:spPr/>
        <p:txBody>
          <a:bodyPr/>
          <a:lstStyle/>
          <a:p>
            <a:pPr>
              <a:defRPr/>
            </a:pPr>
            <a:r>
              <a:rPr lang="en-US" altLang="zh-CN" sz="2800" dirty="0" smtClean="0"/>
              <a:t>5</a:t>
            </a:r>
            <a:r>
              <a:rPr lang="zh-CN" altLang="en-US" sz="2800" dirty="0" smtClean="0"/>
              <a:t>：若用</a:t>
            </a:r>
            <a:r>
              <a:rPr lang="en-US" altLang="zh-CN" sz="2800" dirty="0" smtClean="0"/>
              <a:t>256K×8bit</a:t>
            </a:r>
            <a:r>
              <a:rPr lang="zh-CN" altLang="en-US" sz="2800" dirty="0" smtClean="0"/>
              <a:t>的存储器芯片，构成地址</a:t>
            </a:r>
            <a:r>
              <a:rPr lang="en-US" altLang="zh-CN" sz="2800" dirty="0" smtClean="0"/>
              <a:t>40000000H~400FFFFFH</a:t>
            </a:r>
            <a:r>
              <a:rPr lang="zh-CN" altLang="en-US" sz="2800" dirty="0" smtClean="0"/>
              <a:t>切按字节编制的内存区域，共需（    ）片芯片。</a:t>
            </a:r>
            <a:endParaRPr lang="zh-CN" altLang="zh-CN" sz="2800" dirty="0"/>
          </a:p>
        </p:txBody>
      </p:sp>
      <p:sp>
        <p:nvSpPr>
          <p:cNvPr id="16077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17347D"/>
              </a:solidFill>
            </a:endParaRPr>
          </a:p>
        </p:txBody>
      </p:sp>
      <p:pic>
        <p:nvPicPr>
          <p:cNvPr id="1013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971800"/>
            <a:ext cx="1257300" cy="272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078571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标题 1"/>
          <p:cNvSpPr>
            <a:spLocks noGrp="1"/>
          </p:cNvSpPr>
          <p:nvPr>
            <p:ph type="title"/>
          </p:nvPr>
        </p:nvSpPr>
        <p:spPr>
          <a:xfrm>
            <a:off x="838200" y="762000"/>
            <a:ext cx="8229600" cy="563563"/>
          </a:xfrm>
        </p:spPr>
        <p:txBody>
          <a:bodyPr/>
          <a:lstStyle/>
          <a:p>
            <a:r>
              <a:rPr lang="en-US" altLang="zh-CN" dirty="0" smtClean="0">
                <a:latin typeface="Arial Unicode MS" pitchFamily="34" charset="-122"/>
                <a:ea typeface="黑体" pitchFamily="49" charset="-122"/>
              </a:rPr>
              <a:t>2014</a:t>
            </a:r>
            <a:r>
              <a:rPr lang="zh-CN" altLang="en-US" dirty="0" smtClean="0">
                <a:latin typeface="Arial Unicode MS" pitchFamily="34" charset="-122"/>
                <a:ea typeface="黑体" pitchFamily="49" charset="-122"/>
              </a:rPr>
              <a:t>年下半年真题</a:t>
            </a:r>
            <a:endParaRPr lang="zh-CN" altLang="zh-CN" dirty="0" smtClean="0">
              <a:latin typeface="Arial Unicode MS" pitchFamily="34" charset="-122"/>
              <a:ea typeface="黑体" pitchFamily="49" charset="-122"/>
            </a:endParaRPr>
          </a:p>
        </p:txBody>
      </p:sp>
      <p:sp>
        <p:nvSpPr>
          <p:cNvPr id="4" name="灯片编号占位符 3"/>
          <p:cNvSpPr>
            <a:spLocks noGrp="1"/>
          </p:cNvSpPr>
          <p:nvPr>
            <p:ph type="sldNum" sz="quarter" idx="12"/>
          </p:nvPr>
        </p:nvSpPr>
        <p:spPr/>
        <p:txBody>
          <a:bodyPr/>
          <a:lstStyle/>
          <a:p>
            <a:pPr>
              <a:defRPr/>
            </a:pPr>
            <a:fld id="{2E0D66EF-9735-4F29-893A-4AA8CFE23992}" type="slidenum">
              <a:rPr lang="en-US" altLang="zh-CN" smtClean="0">
                <a:solidFill>
                  <a:srgbClr val="17347D"/>
                </a:solidFill>
              </a:rPr>
              <a:pPr>
                <a:defRPr/>
              </a:pPr>
              <a:t>147</a:t>
            </a:fld>
            <a:endParaRPr lang="en-US" altLang="zh-CN" dirty="0">
              <a:solidFill>
                <a:srgbClr val="17347D"/>
              </a:solidFill>
            </a:endParaRPr>
          </a:p>
        </p:txBody>
      </p:sp>
      <p:sp>
        <p:nvSpPr>
          <p:cNvPr id="2" name="内容占位符 1"/>
          <p:cNvSpPr>
            <a:spLocks noGrp="1"/>
          </p:cNvSpPr>
          <p:nvPr>
            <p:ph idx="1"/>
          </p:nvPr>
        </p:nvSpPr>
        <p:spPr/>
        <p:txBody>
          <a:bodyPr/>
          <a:lstStyle/>
          <a:p>
            <a:pPr>
              <a:defRPr/>
            </a:pPr>
            <a:r>
              <a:rPr lang="en-US" altLang="zh-CN" sz="2800" dirty="0" smtClean="0"/>
              <a:t>1</a:t>
            </a:r>
            <a:r>
              <a:rPr lang="zh-CN" altLang="en-US" sz="2800" dirty="0" smtClean="0"/>
              <a:t>：</a:t>
            </a:r>
            <a:endParaRPr lang="zh-CN" altLang="zh-CN" sz="2800" dirty="0"/>
          </a:p>
        </p:txBody>
      </p:sp>
      <p:sp>
        <p:nvSpPr>
          <p:cNvPr id="16077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17347D"/>
              </a:solidFill>
            </a:endParaRPr>
          </a:p>
        </p:txBody>
      </p:sp>
      <p:pic>
        <p:nvPicPr>
          <p:cNvPr id="1024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447800"/>
            <a:ext cx="7154863" cy="367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3352039"/>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标题 1"/>
          <p:cNvSpPr>
            <a:spLocks noGrp="1"/>
          </p:cNvSpPr>
          <p:nvPr>
            <p:ph type="title"/>
          </p:nvPr>
        </p:nvSpPr>
        <p:spPr>
          <a:xfrm>
            <a:off x="838200" y="762000"/>
            <a:ext cx="8229600" cy="563563"/>
          </a:xfrm>
        </p:spPr>
        <p:txBody>
          <a:bodyPr/>
          <a:lstStyle/>
          <a:p>
            <a:r>
              <a:rPr lang="en-US" altLang="zh-CN" dirty="0" smtClean="0">
                <a:latin typeface="Arial Unicode MS" pitchFamily="34" charset="-122"/>
                <a:ea typeface="黑体" pitchFamily="49" charset="-122"/>
              </a:rPr>
              <a:t>2014</a:t>
            </a:r>
            <a:r>
              <a:rPr lang="zh-CN" altLang="en-US" dirty="0" smtClean="0">
                <a:latin typeface="Arial Unicode MS" pitchFamily="34" charset="-122"/>
                <a:ea typeface="黑体" pitchFamily="49" charset="-122"/>
              </a:rPr>
              <a:t>年下半年真题</a:t>
            </a:r>
            <a:endParaRPr lang="zh-CN" altLang="zh-CN" dirty="0" smtClean="0">
              <a:latin typeface="Arial Unicode MS" pitchFamily="34" charset="-122"/>
              <a:ea typeface="黑体" pitchFamily="49" charset="-122"/>
            </a:endParaRPr>
          </a:p>
        </p:txBody>
      </p:sp>
      <p:sp>
        <p:nvSpPr>
          <p:cNvPr id="4" name="灯片编号占位符 3"/>
          <p:cNvSpPr>
            <a:spLocks noGrp="1"/>
          </p:cNvSpPr>
          <p:nvPr>
            <p:ph type="sldNum" sz="quarter" idx="12"/>
          </p:nvPr>
        </p:nvSpPr>
        <p:spPr/>
        <p:txBody>
          <a:bodyPr/>
          <a:lstStyle/>
          <a:p>
            <a:pPr>
              <a:defRPr/>
            </a:pPr>
            <a:fld id="{2E0D66EF-9735-4F29-893A-4AA8CFE23992}" type="slidenum">
              <a:rPr lang="en-US" altLang="zh-CN" smtClean="0">
                <a:solidFill>
                  <a:srgbClr val="17347D"/>
                </a:solidFill>
              </a:rPr>
              <a:pPr>
                <a:defRPr/>
              </a:pPr>
              <a:t>148</a:t>
            </a:fld>
            <a:endParaRPr lang="en-US" altLang="zh-CN" dirty="0">
              <a:solidFill>
                <a:srgbClr val="17347D"/>
              </a:solidFill>
            </a:endParaRPr>
          </a:p>
        </p:txBody>
      </p:sp>
      <p:sp>
        <p:nvSpPr>
          <p:cNvPr id="2" name="内容占位符 1"/>
          <p:cNvSpPr>
            <a:spLocks noGrp="1"/>
          </p:cNvSpPr>
          <p:nvPr>
            <p:ph idx="1"/>
          </p:nvPr>
        </p:nvSpPr>
        <p:spPr/>
        <p:txBody>
          <a:bodyPr/>
          <a:lstStyle/>
          <a:p>
            <a:pPr>
              <a:defRPr/>
            </a:pPr>
            <a:r>
              <a:rPr lang="en-US" altLang="zh-CN" sz="2800" dirty="0" smtClean="0"/>
              <a:t>2</a:t>
            </a:r>
            <a:r>
              <a:rPr lang="zh-CN" altLang="en-US" sz="2800" dirty="0" smtClean="0"/>
              <a:t>：</a:t>
            </a:r>
            <a:endParaRPr lang="zh-CN" altLang="zh-CN" sz="2800" dirty="0"/>
          </a:p>
        </p:txBody>
      </p:sp>
      <p:sp>
        <p:nvSpPr>
          <p:cNvPr id="16077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17347D"/>
              </a:solidFill>
            </a:endParaRPr>
          </a:p>
        </p:txBody>
      </p:sp>
      <p:pic>
        <p:nvPicPr>
          <p:cNvPr id="1034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119313"/>
            <a:ext cx="9193690" cy="336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072338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标题 1"/>
          <p:cNvSpPr>
            <a:spLocks noGrp="1"/>
          </p:cNvSpPr>
          <p:nvPr>
            <p:ph type="title"/>
          </p:nvPr>
        </p:nvSpPr>
        <p:spPr>
          <a:xfrm>
            <a:off x="838200" y="762000"/>
            <a:ext cx="8229600" cy="563563"/>
          </a:xfrm>
        </p:spPr>
        <p:txBody>
          <a:bodyPr/>
          <a:lstStyle/>
          <a:p>
            <a:r>
              <a:rPr lang="en-US" altLang="zh-CN" dirty="0" smtClean="0">
                <a:latin typeface="Arial Unicode MS" pitchFamily="34" charset="-122"/>
                <a:ea typeface="黑体" pitchFamily="49" charset="-122"/>
              </a:rPr>
              <a:t>2014</a:t>
            </a:r>
            <a:r>
              <a:rPr lang="zh-CN" altLang="en-US" dirty="0" smtClean="0">
                <a:latin typeface="Arial Unicode MS" pitchFamily="34" charset="-122"/>
                <a:ea typeface="黑体" pitchFamily="49" charset="-122"/>
              </a:rPr>
              <a:t>年下半年真题</a:t>
            </a:r>
            <a:endParaRPr lang="zh-CN" altLang="zh-CN" dirty="0" smtClean="0">
              <a:latin typeface="Arial Unicode MS" pitchFamily="34" charset="-122"/>
              <a:ea typeface="黑体" pitchFamily="49" charset="-122"/>
            </a:endParaRPr>
          </a:p>
        </p:txBody>
      </p:sp>
      <p:sp>
        <p:nvSpPr>
          <p:cNvPr id="4" name="灯片编号占位符 3"/>
          <p:cNvSpPr>
            <a:spLocks noGrp="1"/>
          </p:cNvSpPr>
          <p:nvPr>
            <p:ph type="sldNum" sz="quarter" idx="12"/>
          </p:nvPr>
        </p:nvSpPr>
        <p:spPr/>
        <p:txBody>
          <a:bodyPr/>
          <a:lstStyle/>
          <a:p>
            <a:pPr>
              <a:defRPr/>
            </a:pPr>
            <a:fld id="{2E0D66EF-9735-4F29-893A-4AA8CFE23992}" type="slidenum">
              <a:rPr lang="en-US" altLang="zh-CN" smtClean="0">
                <a:solidFill>
                  <a:srgbClr val="17347D"/>
                </a:solidFill>
              </a:rPr>
              <a:pPr>
                <a:defRPr/>
              </a:pPr>
              <a:t>149</a:t>
            </a:fld>
            <a:endParaRPr lang="en-US" altLang="zh-CN" dirty="0">
              <a:solidFill>
                <a:srgbClr val="17347D"/>
              </a:solidFill>
            </a:endParaRPr>
          </a:p>
        </p:txBody>
      </p:sp>
      <p:sp>
        <p:nvSpPr>
          <p:cNvPr id="2" name="内容占位符 1"/>
          <p:cNvSpPr>
            <a:spLocks noGrp="1"/>
          </p:cNvSpPr>
          <p:nvPr>
            <p:ph idx="1"/>
          </p:nvPr>
        </p:nvSpPr>
        <p:spPr/>
        <p:txBody>
          <a:bodyPr/>
          <a:lstStyle/>
          <a:p>
            <a:pPr>
              <a:defRPr/>
            </a:pPr>
            <a:r>
              <a:rPr lang="en-US" altLang="zh-CN" sz="2800" dirty="0" smtClean="0"/>
              <a:t>3</a:t>
            </a:r>
            <a:r>
              <a:rPr lang="zh-CN" altLang="en-US" sz="2800" dirty="0" smtClean="0"/>
              <a:t>：</a:t>
            </a:r>
            <a:endParaRPr lang="zh-CN" altLang="zh-CN" sz="2800" dirty="0"/>
          </a:p>
        </p:txBody>
      </p:sp>
      <p:sp>
        <p:nvSpPr>
          <p:cNvPr id="16077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17347D"/>
              </a:solidFill>
            </a:endParaRPr>
          </a:p>
        </p:txBody>
      </p:sp>
      <p:pic>
        <p:nvPicPr>
          <p:cNvPr id="1044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0950" y="1524000"/>
            <a:ext cx="6640513" cy="340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13330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6" name="日期占位符 3"/>
          <p:cNvSpPr>
            <a:spLocks noGrp="1"/>
          </p:cNvSpPr>
          <p:nvPr>
            <p:ph type="dt" sz="quarter" idx="10"/>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8AFCAD27-F7BB-4F8C-A456-44694A4332FC}" type="datetime2">
              <a:rPr lang="zh-CN" altLang="en-US" smtClean="0">
                <a:solidFill>
                  <a:srgbClr val="08080C"/>
                </a:solidFill>
                <a:latin typeface="Times New Roman" pitchFamily="18" charset="0"/>
              </a:rPr>
              <a:pPr eaLnBrk="1" hangingPunct="1"/>
              <a:t>2016年3月7日</a:t>
            </a:fld>
            <a:endParaRPr lang="en-US" altLang="zh-CN" smtClean="0">
              <a:solidFill>
                <a:srgbClr val="08080C"/>
              </a:solidFill>
              <a:latin typeface="Times New Roman" pitchFamily="18" charset="0"/>
            </a:endParaRPr>
          </a:p>
        </p:txBody>
      </p:sp>
      <p:sp>
        <p:nvSpPr>
          <p:cNvPr id="57347" name="页脚占位符 5"/>
          <p:cNvSpPr>
            <a:spLocks noGrp="1"/>
          </p:cNvSpPr>
          <p:nvPr>
            <p:ph type="ftr" sz="quarter" idx="12"/>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r>
              <a:rPr kumimoji="1" lang="zh-CN" altLang="en-US" smtClean="0">
                <a:solidFill>
                  <a:srgbClr val="663300"/>
                </a:solidFill>
                <a:latin typeface="Times New Roman" pitchFamily="18" charset="0"/>
                <a:ea typeface="隶书体" pitchFamily="49" charset="-122"/>
              </a:rPr>
              <a:t>华南理工大学广州学院</a:t>
            </a:r>
          </a:p>
        </p:txBody>
      </p:sp>
      <p:sp>
        <p:nvSpPr>
          <p:cNvPr id="57348" name="Rectangle 2"/>
          <p:cNvSpPr>
            <a:spLocks noGrp="1" noChangeArrowheads="1"/>
          </p:cNvSpPr>
          <p:nvPr>
            <p:ph type="title"/>
          </p:nvPr>
        </p:nvSpPr>
        <p:spPr/>
        <p:txBody>
          <a:bodyPr/>
          <a:lstStyle/>
          <a:p>
            <a:pPr eaLnBrk="1" hangingPunct="1"/>
            <a:r>
              <a:rPr lang="en-US" altLang="zh-CN" sz="2400" smtClean="0">
                <a:solidFill>
                  <a:schemeClr val="tx1"/>
                </a:solidFill>
                <a:latin typeface="Times New Roman" pitchFamily="18" charset="0"/>
              </a:rPr>
              <a:t>2.1 </a:t>
            </a:r>
            <a:r>
              <a:rPr lang="zh-CN" altLang="en-US" sz="2400" smtClean="0">
                <a:solidFill>
                  <a:schemeClr val="tx1"/>
                </a:solidFill>
                <a:latin typeface="Times New Roman" pitchFamily="18" charset="0"/>
              </a:rPr>
              <a:t>数值数据的表示</a:t>
            </a:r>
            <a:endParaRPr lang="zh-CN" altLang="en-US" sz="3200" smtClean="0">
              <a:latin typeface="Times New Roman" pitchFamily="18" charset="0"/>
            </a:endParaRPr>
          </a:p>
        </p:txBody>
      </p:sp>
      <p:sp>
        <p:nvSpPr>
          <p:cNvPr id="214019" name="Rectangle 3"/>
          <p:cNvSpPr>
            <a:spLocks noGrp="1" noChangeArrowheads="1"/>
          </p:cNvSpPr>
          <p:nvPr>
            <p:ph type="body" idx="1"/>
          </p:nvPr>
        </p:nvSpPr>
        <p:spPr>
          <a:xfrm>
            <a:off x="381000" y="914400"/>
            <a:ext cx="8153400" cy="5122863"/>
          </a:xfrm>
        </p:spPr>
        <p:txBody>
          <a:bodyPr/>
          <a:lstStyle/>
          <a:p>
            <a:pPr eaLnBrk="1" hangingPunct="1">
              <a:buFontTx/>
              <a:buNone/>
            </a:pPr>
            <a:r>
              <a:rPr lang="en-US" altLang="zh-CN" b="1" smtClean="0">
                <a:solidFill>
                  <a:srgbClr val="800000"/>
                </a:solidFill>
                <a:latin typeface="Times New Roman" pitchFamily="18" charset="0"/>
              </a:rPr>
              <a:t>2.1.6  3</a:t>
            </a:r>
            <a:r>
              <a:rPr lang="zh-CN" altLang="en-US" b="1" smtClean="0">
                <a:solidFill>
                  <a:srgbClr val="800000"/>
                </a:solidFill>
                <a:latin typeface="Times New Roman" pitchFamily="18" charset="0"/>
              </a:rPr>
              <a:t>种机器数的比较</a:t>
            </a:r>
          </a:p>
          <a:p>
            <a:pPr algn="just" eaLnBrk="1" hangingPunct="1">
              <a:buFontTx/>
              <a:buNone/>
            </a:pPr>
            <a:r>
              <a:rPr lang="zh-CN" altLang="en-US" b="1" smtClean="0">
                <a:latin typeface="Times New Roman" pitchFamily="18" charset="0"/>
              </a:rPr>
              <a:t>            ⑴ 对于正数它们都等于真值本身，而对于负数各有不同的表示。</a:t>
            </a:r>
          </a:p>
          <a:p>
            <a:pPr eaLnBrk="1" hangingPunct="1">
              <a:buFontTx/>
              <a:buNone/>
            </a:pPr>
            <a:r>
              <a:rPr lang="zh-CN" altLang="en-US" b="1" smtClean="0">
                <a:latin typeface="Times New Roman" pitchFamily="18" charset="0"/>
              </a:rPr>
              <a:t>            ⑵ 最高位都表示符号位，补码和反码的符号位可和数值位一起参加运算；但原码的符号位必须分开进行处理。</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40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401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140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19" grpId="0" build="p" autoUpdateAnimBg="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标题 1"/>
          <p:cNvSpPr>
            <a:spLocks noGrp="1"/>
          </p:cNvSpPr>
          <p:nvPr>
            <p:ph type="title"/>
          </p:nvPr>
        </p:nvSpPr>
        <p:spPr>
          <a:xfrm>
            <a:off x="838200" y="762000"/>
            <a:ext cx="8229600" cy="563563"/>
          </a:xfrm>
        </p:spPr>
        <p:txBody>
          <a:bodyPr/>
          <a:lstStyle/>
          <a:p>
            <a:r>
              <a:rPr lang="en-US" altLang="zh-CN" dirty="0" smtClean="0">
                <a:latin typeface="Arial Unicode MS" pitchFamily="34" charset="-122"/>
                <a:ea typeface="黑体" pitchFamily="49" charset="-122"/>
              </a:rPr>
              <a:t>2014</a:t>
            </a:r>
            <a:r>
              <a:rPr lang="zh-CN" altLang="en-US" dirty="0" smtClean="0">
                <a:latin typeface="Arial Unicode MS" pitchFamily="34" charset="-122"/>
                <a:ea typeface="黑体" pitchFamily="49" charset="-122"/>
              </a:rPr>
              <a:t>年下半年真题</a:t>
            </a:r>
            <a:endParaRPr lang="zh-CN" altLang="zh-CN" dirty="0" smtClean="0">
              <a:latin typeface="Arial Unicode MS" pitchFamily="34" charset="-122"/>
              <a:ea typeface="黑体" pitchFamily="49" charset="-122"/>
            </a:endParaRPr>
          </a:p>
        </p:txBody>
      </p:sp>
      <p:sp>
        <p:nvSpPr>
          <p:cNvPr id="4" name="灯片编号占位符 3"/>
          <p:cNvSpPr>
            <a:spLocks noGrp="1"/>
          </p:cNvSpPr>
          <p:nvPr>
            <p:ph type="sldNum" sz="quarter" idx="12"/>
          </p:nvPr>
        </p:nvSpPr>
        <p:spPr/>
        <p:txBody>
          <a:bodyPr/>
          <a:lstStyle/>
          <a:p>
            <a:pPr>
              <a:defRPr/>
            </a:pPr>
            <a:fld id="{2E0D66EF-9735-4F29-893A-4AA8CFE23992}" type="slidenum">
              <a:rPr lang="en-US" altLang="zh-CN" smtClean="0">
                <a:solidFill>
                  <a:srgbClr val="17347D"/>
                </a:solidFill>
              </a:rPr>
              <a:pPr>
                <a:defRPr/>
              </a:pPr>
              <a:t>150</a:t>
            </a:fld>
            <a:endParaRPr lang="en-US" altLang="zh-CN" dirty="0">
              <a:solidFill>
                <a:srgbClr val="17347D"/>
              </a:solidFill>
            </a:endParaRPr>
          </a:p>
        </p:txBody>
      </p:sp>
      <p:sp>
        <p:nvSpPr>
          <p:cNvPr id="2" name="内容占位符 1"/>
          <p:cNvSpPr>
            <a:spLocks noGrp="1"/>
          </p:cNvSpPr>
          <p:nvPr>
            <p:ph idx="1"/>
          </p:nvPr>
        </p:nvSpPr>
        <p:spPr/>
        <p:txBody>
          <a:bodyPr/>
          <a:lstStyle/>
          <a:p>
            <a:pPr>
              <a:defRPr/>
            </a:pPr>
            <a:r>
              <a:rPr lang="en-US" altLang="zh-CN" sz="2800" dirty="0" smtClean="0"/>
              <a:t>4</a:t>
            </a:r>
            <a:r>
              <a:rPr lang="zh-CN" altLang="en-US" sz="2800" dirty="0" smtClean="0"/>
              <a:t>：</a:t>
            </a:r>
            <a:endParaRPr lang="zh-CN" altLang="zh-CN" sz="2800" dirty="0"/>
          </a:p>
        </p:txBody>
      </p:sp>
      <p:sp>
        <p:nvSpPr>
          <p:cNvPr id="16077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17347D"/>
              </a:solidFill>
            </a:endParaRPr>
          </a:p>
        </p:txBody>
      </p:sp>
      <p:pic>
        <p:nvPicPr>
          <p:cNvPr id="1054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15067"/>
            <a:ext cx="9144000" cy="3090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8280946"/>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标题 1"/>
          <p:cNvSpPr>
            <a:spLocks noGrp="1"/>
          </p:cNvSpPr>
          <p:nvPr>
            <p:ph type="title"/>
          </p:nvPr>
        </p:nvSpPr>
        <p:spPr>
          <a:xfrm>
            <a:off x="838200" y="762000"/>
            <a:ext cx="8229600" cy="563563"/>
          </a:xfrm>
        </p:spPr>
        <p:txBody>
          <a:bodyPr/>
          <a:lstStyle/>
          <a:p>
            <a:r>
              <a:rPr lang="en-US" altLang="zh-CN" dirty="0" smtClean="0">
                <a:latin typeface="Arial Unicode MS" pitchFamily="34" charset="-122"/>
                <a:ea typeface="黑体" pitchFamily="49" charset="-122"/>
              </a:rPr>
              <a:t>2014</a:t>
            </a:r>
            <a:r>
              <a:rPr lang="zh-CN" altLang="en-US" dirty="0" smtClean="0">
                <a:latin typeface="Arial Unicode MS" pitchFamily="34" charset="-122"/>
                <a:ea typeface="黑体" pitchFamily="49" charset="-122"/>
              </a:rPr>
              <a:t>年下半年真题</a:t>
            </a:r>
            <a:endParaRPr lang="zh-CN" altLang="zh-CN" dirty="0" smtClean="0">
              <a:latin typeface="Arial Unicode MS" pitchFamily="34" charset="-122"/>
              <a:ea typeface="黑体" pitchFamily="49" charset="-122"/>
            </a:endParaRPr>
          </a:p>
        </p:txBody>
      </p:sp>
      <p:sp>
        <p:nvSpPr>
          <p:cNvPr id="4" name="灯片编号占位符 3"/>
          <p:cNvSpPr>
            <a:spLocks noGrp="1"/>
          </p:cNvSpPr>
          <p:nvPr>
            <p:ph type="sldNum" sz="quarter" idx="12"/>
          </p:nvPr>
        </p:nvSpPr>
        <p:spPr/>
        <p:txBody>
          <a:bodyPr/>
          <a:lstStyle/>
          <a:p>
            <a:pPr>
              <a:defRPr/>
            </a:pPr>
            <a:fld id="{2E0D66EF-9735-4F29-893A-4AA8CFE23992}" type="slidenum">
              <a:rPr lang="en-US" altLang="zh-CN" smtClean="0">
                <a:solidFill>
                  <a:srgbClr val="17347D"/>
                </a:solidFill>
              </a:rPr>
              <a:pPr>
                <a:defRPr/>
              </a:pPr>
              <a:t>151</a:t>
            </a:fld>
            <a:endParaRPr lang="en-US" altLang="zh-CN" dirty="0">
              <a:solidFill>
                <a:srgbClr val="17347D"/>
              </a:solidFill>
            </a:endParaRPr>
          </a:p>
        </p:txBody>
      </p:sp>
      <p:sp>
        <p:nvSpPr>
          <p:cNvPr id="2" name="内容占位符 1"/>
          <p:cNvSpPr>
            <a:spLocks noGrp="1"/>
          </p:cNvSpPr>
          <p:nvPr>
            <p:ph idx="1"/>
          </p:nvPr>
        </p:nvSpPr>
        <p:spPr/>
        <p:txBody>
          <a:bodyPr/>
          <a:lstStyle/>
          <a:p>
            <a:pPr>
              <a:defRPr/>
            </a:pPr>
            <a:r>
              <a:rPr lang="en-US" altLang="zh-CN" sz="2800" dirty="0" smtClean="0"/>
              <a:t>5</a:t>
            </a:r>
            <a:r>
              <a:rPr lang="zh-CN" altLang="en-US" sz="2800" dirty="0" smtClean="0"/>
              <a:t>：</a:t>
            </a:r>
            <a:endParaRPr lang="zh-CN" altLang="zh-CN" sz="2800" dirty="0"/>
          </a:p>
        </p:txBody>
      </p:sp>
      <p:sp>
        <p:nvSpPr>
          <p:cNvPr id="16077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17347D"/>
              </a:solidFill>
            </a:endParaRPr>
          </a:p>
        </p:txBody>
      </p:sp>
      <p:pic>
        <p:nvPicPr>
          <p:cNvPr id="1064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060028"/>
            <a:ext cx="9144000" cy="2892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4628959"/>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标题 1"/>
          <p:cNvSpPr>
            <a:spLocks noGrp="1"/>
          </p:cNvSpPr>
          <p:nvPr>
            <p:ph type="title"/>
          </p:nvPr>
        </p:nvSpPr>
        <p:spPr>
          <a:xfrm>
            <a:off x="838200" y="762000"/>
            <a:ext cx="8229600" cy="563563"/>
          </a:xfrm>
        </p:spPr>
        <p:txBody>
          <a:bodyPr/>
          <a:lstStyle/>
          <a:p>
            <a:r>
              <a:rPr lang="en-US" altLang="zh-CN" dirty="0" smtClean="0">
                <a:latin typeface="Arial Unicode MS" pitchFamily="34" charset="-122"/>
                <a:ea typeface="黑体" pitchFamily="49" charset="-122"/>
              </a:rPr>
              <a:t>2014</a:t>
            </a:r>
            <a:r>
              <a:rPr lang="zh-CN" altLang="en-US" dirty="0" smtClean="0">
                <a:latin typeface="Arial Unicode MS" pitchFamily="34" charset="-122"/>
                <a:ea typeface="黑体" pitchFamily="49" charset="-122"/>
              </a:rPr>
              <a:t>年下半年真题</a:t>
            </a:r>
            <a:endParaRPr lang="zh-CN" altLang="zh-CN" dirty="0" smtClean="0">
              <a:latin typeface="Arial Unicode MS" pitchFamily="34" charset="-122"/>
              <a:ea typeface="黑体" pitchFamily="49" charset="-122"/>
            </a:endParaRPr>
          </a:p>
        </p:txBody>
      </p:sp>
      <p:sp>
        <p:nvSpPr>
          <p:cNvPr id="4" name="灯片编号占位符 3"/>
          <p:cNvSpPr>
            <a:spLocks noGrp="1"/>
          </p:cNvSpPr>
          <p:nvPr>
            <p:ph type="sldNum" sz="quarter" idx="12"/>
          </p:nvPr>
        </p:nvSpPr>
        <p:spPr/>
        <p:txBody>
          <a:bodyPr/>
          <a:lstStyle/>
          <a:p>
            <a:pPr>
              <a:defRPr/>
            </a:pPr>
            <a:fld id="{2E0D66EF-9735-4F29-893A-4AA8CFE23992}" type="slidenum">
              <a:rPr lang="en-US" altLang="zh-CN" smtClean="0">
                <a:solidFill>
                  <a:srgbClr val="17347D"/>
                </a:solidFill>
              </a:rPr>
              <a:pPr>
                <a:defRPr/>
              </a:pPr>
              <a:t>152</a:t>
            </a:fld>
            <a:endParaRPr lang="en-US" altLang="zh-CN" dirty="0">
              <a:solidFill>
                <a:srgbClr val="17347D"/>
              </a:solidFill>
            </a:endParaRPr>
          </a:p>
        </p:txBody>
      </p:sp>
      <p:sp>
        <p:nvSpPr>
          <p:cNvPr id="2" name="内容占位符 1"/>
          <p:cNvSpPr>
            <a:spLocks noGrp="1"/>
          </p:cNvSpPr>
          <p:nvPr>
            <p:ph idx="1"/>
          </p:nvPr>
        </p:nvSpPr>
        <p:spPr/>
        <p:txBody>
          <a:bodyPr/>
          <a:lstStyle/>
          <a:p>
            <a:pPr>
              <a:defRPr/>
            </a:pPr>
            <a:r>
              <a:rPr lang="en-US" altLang="zh-CN" sz="2800" dirty="0" smtClean="0"/>
              <a:t>6</a:t>
            </a:r>
            <a:r>
              <a:rPr lang="zh-CN" altLang="en-US" sz="2800" dirty="0" smtClean="0"/>
              <a:t>：</a:t>
            </a:r>
            <a:endParaRPr lang="zh-CN" altLang="zh-CN" sz="2800" dirty="0"/>
          </a:p>
        </p:txBody>
      </p:sp>
      <p:sp>
        <p:nvSpPr>
          <p:cNvPr id="16077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17347D"/>
              </a:solidFill>
            </a:endParaRPr>
          </a:p>
        </p:txBody>
      </p:sp>
      <p:pic>
        <p:nvPicPr>
          <p:cNvPr id="1075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7853" y="1371600"/>
            <a:ext cx="7831137"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75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057400"/>
            <a:ext cx="55340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75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2819400"/>
            <a:ext cx="1914525" cy="268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5583455"/>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标题 1"/>
          <p:cNvSpPr>
            <a:spLocks noGrp="1"/>
          </p:cNvSpPr>
          <p:nvPr>
            <p:ph type="title"/>
          </p:nvPr>
        </p:nvSpPr>
        <p:spPr>
          <a:xfrm>
            <a:off x="838200" y="762000"/>
            <a:ext cx="8229600" cy="563563"/>
          </a:xfrm>
        </p:spPr>
        <p:txBody>
          <a:bodyPr/>
          <a:lstStyle/>
          <a:p>
            <a:r>
              <a:rPr lang="en-US" altLang="zh-CN" dirty="0" smtClean="0">
                <a:latin typeface="Arial Unicode MS" pitchFamily="34" charset="-122"/>
                <a:ea typeface="黑体" pitchFamily="49" charset="-122"/>
              </a:rPr>
              <a:t>2015</a:t>
            </a:r>
            <a:r>
              <a:rPr lang="zh-CN" altLang="en-US" dirty="0" smtClean="0">
                <a:latin typeface="Arial Unicode MS" pitchFamily="34" charset="-122"/>
                <a:ea typeface="黑体" pitchFamily="49" charset="-122"/>
              </a:rPr>
              <a:t>年上半年真题</a:t>
            </a:r>
            <a:endParaRPr lang="zh-CN" altLang="zh-CN" dirty="0" smtClean="0">
              <a:latin typeface="Arial Unicode MS" pitchFamily="34" charset="-122"/>
              <a:ea typeface="黑体" pitchFamily="49" charset="-122"/>
            </a:endParaRPr>
          </a:p>
        </p:txBody>
      </p:sp>
      <p:sp>
        <p:nvSpPr>
          <p:cNvPr id="4" name="灯片编号占位符 3"/>
          <p:cNvSpPr>
            <a:spLocks noGrp="1"/>
          </p:cNvSpPr>
          <p:nvPr>
            <p:ph type="sldNum" sz="quarter" idx="12"/>
          </p:nvPr>
        </p:nvSpPr>
        <p:spPr/>
        <p:txBody>
          <a:bodyPr/>
          <a:lstStyle/>
          <a:p>
            <a:pPr>
              <a:defRPr/>
            </a:pPr>
            <a:fld id="{2E0D66EF-9735-4F29-893A-4AA8CFE23992}" type="slidenum">
              <a:rPr lang="en-US" altLang="zh-CN" smtClean="0">
                <a:solidFill>
                  <a:srgbClr val="17347D"/>
                </a:solidFill>
              </a:rPr>
              <a:pPr>
                <a:defRPr/>
              </a:pPr>
              <a:t>153</a:t>
            </a:fld>
            <a:endParaRPr lang="en-US" altLang="zh-CN" dirty="0">
              <a:solidFill>
                <a:srgbClr val="17347D"/>
              </a:solidFill>
            </a:endParaRPr>
          </a:p>
        </p:txBody>
      </p:sp>
      <p:sp>
        <p:nvSpPr>
          <p:cNvPr id="2" name="内容占位符 1"/>
          <p:cNvSpPr>
            <a:spLocks noGrp="1"/>
          </p:cNvSpPr>
          <p:nvPr>
            <p:ph idx="1"/>
          </p:nvPr>
        </p:nvSpPr>
        <p:spPr/>
        <p:txBody>
          <a:bodyPr/>
          <a:lstStyle/>
          <a:p>
            <a:pPr>
              <a:defRPr/>
            </a:pPr>
            <a:r>
              <a:rPr lang="en-US" altLang="zh-CN" sz="2800" dirty="0" smtClean="0"/>
              <a:t>1</a:t>
            </a:r>
            <a:r>
              <a:rPr lang="zh-CN" altLang="en-US" sz="2800" dirty="0" smtClean="0"/>
              <a:t>：</a:t>
            </a:r>
            <a:endParaRPr lang="zh-CN" altLang="zh-CN" sz="2800" dirty="0"/>
          </a:p>
        </p:txBody>
      </p:sp>
      <p:sp>
        <p:nvSpPr>
          <p:cNvPr id="16077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17347D"/>
              </a:solidFill>
            </a:endParaRPr>
          </a:p>
        </p:txBody>
      </p:sp>
      <p:pic>
        <p:nvPicPr>
          <p:cNvPr id="1085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2387" y="1447800"/>
            <a:ext cx="7135813" cy="345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0134707"/>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标题 1"/>
          <p:cNvSpPr>
            <a:spLocks noGrp="1"/>
          </p:cNvSpPr>
          <p:nvPr>
            <p:ph type="title"/>
          </p:nvPr>
        </p:nvSpPr>
        <p:spPr>
          <a:xfrm>
            <a:off x="838200" y="762000"/>
            <a:ext cx="8229600" cy="563563"/>
          </a:xfrm>
        </p:spPr>
        <p:txBody>
          <a:bodyPr/>
          <a:lstStyle/>
          <a:p>
            <a:r>
              <a:rPr lang="en-US" altLang="zh-CN" dirty="0" smtClean="0">
                <a:latin typeface="Arial Unicode MS" pitchFamily="34" charset="-122"/>
                <a:ea typeface="黑体" pitchFamily="49" charset="-122"/>
              </a:rPr>
              <a:t>2015</a:t>
            </a:r>
            <a:r>
              <a:rPr lang="zh-CN" altLang="en-US" dirty="0" smtClean="0">
                <a:latin typeface="Arial Unicode MS" pitchFamily="34" charset="-122"/>
                <a:ea typeface="黑体" pitchFamily="49" charset="-122"/>
              </a:rPr>
              <a:t>年上半年真题</a:t>
            </a:r>
            <a:endParaRPr lang="zh-CN" altLang="zh-CN" dirty="0" smtClean="0">
              <a:latin typeface="Arial Unicode MS" pitchFamily="34" charset="-122"/>
              <a:ea typeface="黑体" pitchFamily="49" charset="-122"/>
            </a:endParaRPr>
          </a:p>
        </p:txBody>
      </p:sp>
      <p:sp>
        <p:nvSpPr>
          <p:cNvPr id="4" name="灯片编号占位符 3"/>
          <p:cNvSpPr>
            <a:spLocks noGrp="1"/>
          </p:cNvSpPr>
          <p:nvPr>
            <p:ph type="sldNum" sz="quarter" idx="12"/>
          </p:nvPr>
        </p:nvSpPr>
        <p:spPr/>
        <p:txBody>
          <a:bodyPr/>
          <a:lstStyle/>
          <a:p>
            <a:pPr>
              <a:defRPr/>
            </a:pPr>
            <a:fld id="{2E0D66EF-9735-4F29-893A-4AA8CFE23992}" type="slidenum">
              <a:rPr lang="en-US" altLang="zh-CN" smtClean="0">
                <a:solidFill>
                  <a:srgbClr val="17347D"/>
                </a:solidFill>
              </a:rPr>
              <a:pPr>
                <a:defRPr/>
              </a:pPr>
              <a:t>154</a:t>
            </a:fld>
            <a:endParaRPr lang="en-US" altLang="zh-CN" dirty="0">
              <a:solidFill>
                <a:srgbClr val="17347D"/>
              </a:solidFill>
            </a:endParaRPr>
          </a:p>
        </p:txBody>
      </p:sp>
      <p:sp>
        <p:nvSpPr>
          <p:cNvPr id="2" name="内容占位符 1"/>
          <p:cNvSpPr>
            <a:spLocks noGrp="1"/>
          </p:cNvSpPr>
          <p:nvPr>
            <p:ph idx="1"/>
          </p:nvPr>
        </p:nvSpPr>
        <p:spPr/>
        <p:txBody>
          <a:bodyPr/>
          <a:lstStyle/>
          <a:p>
            <a:pPr>
              <a:defRPr/>
            </a:pPr>
            <a:r>
              <a:rPr lang="en-US" altLang="zh-CN" sz="2800" dirty="0" smtClean="0"/>
              <a:t>2</a:t>
            </a:r>
            <a:r>
              <a:rPr lang="zh-CN" altLang="en-US" sz="2800" dirty="0" smtClean="0"/>
              <a:t>：机器字长为</a:t>
            </a:r>
            <a:r>
              <a:rPr lang="en-US" altLang="zh-CN" sz="2800" dirty="0" smtClean="0"/>
              <a:t>n</a:t>
            </a:r>
            <a:r>
              <a:rPr lang="zh-CN" altLang="en-US" sz="2800" dirty="0" smtClean="0"/>
              <a:t>位的二进制数可以用补码来表示（ ）个不同的有符号顶点小数。</a:t>
            </a:r>
            <a:endParaRPr lang="zh-CN" altLang="zh-CN" sz="2800" dirty="0"/>
          </a:p>
        </p:txBody>
      </p:sp>
      <p:sp>
        <p:nvSpPr>
          <p:cNvPr id="16077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17347D"/>
              </a:solidFill>
            </a:endParaRPr>
          </a:p>
        </p:txBody>
      </p:sp>
      <p:pic>
        <p:nvPicPr>
          <p:cNvPr id="1095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2514600"/>
            <a:ext cx="1914525" cy="337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364742"/>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标题 1"/>
          <p:cNvSpPr>
            <a:spLocks noGrp="1"/>
          </p:cNvSpPr>
          <p:nvPr>
            <p:ph type="title"/>
          </p:nvPr>
        </p:nvSpPr>
        <p:spPr>
          <a:xfrm>
            <a:off x="838200" y="762000"/>
            <a:ext cx="8229600" cy="563563"/>
          </a:xfrm>
        </p:spPr>
        <p:txBody>
          <a:bodyPr/>
          <a:lstStyle/>
          <a:p>
            <a:r>
              <a:rPr lang="en-US" altLang="zh-CN" dirty="0" smtClean="0">
                <a:latin typeface="Arial Unicode MS" pitchFamily="34" charset="-122"/>
                <a:ea typeface="黑体" pitchFamily="49" charset="-122"/>
              </a:rPr>
              <a:t>2015</a:t>
            </a:r>
            <a:r>
              <a:rPr lang="zh-CN" altLang="en-US" dirty="0" smtClean="0">
                <a:latin typeface="Arial Unicode MS" pitchFamily="34" charset="-122"/>
                <a:ea typeface="黑体" pitchFamily="49" charset="-122"/>
              </a:rPr>
              <a:t>年上半年真题</a:t>
            </a:r>
            <a:endParaRPr lang="zh-CN" altLang="zh-CN" dirty="0" smtClean="0">
              <a:latin typeface="Arial Unicode MS" pitchFamily="34" charset="-122"/>
              <a:ea typeface="黑体" pitchFamily="49" charset="-122"/>
            </a:endParaRPr>
          </a:p>
        </p:txBody>
      </p:sp>
      <p:sp>
        <p:nvSpPr>
          <p:cNvPr id="4" name="灯片编号占位符 3"/>
          <p:cNvSpPr>
            <a:spLocks noGrp="1"/>
          </p:cNvSpPr>
          <p:nvPr>
            <p:ph type="sldNum" sz="quarter" idx="12"/>
          </p:nvPr>
        </p:nvSpPr>
        <p:spPr/>
        <p:txBody>
          <a:bodyPr/>
          <a:lstStyle/>
          <a:p>
            <a:pPr>
              <a:defRPr/>
            </a:pPr>
            <a:fld id="{2E0D66EF-9735-4F29-893A-4AA8CFE23992}" type="slidenum">
              <a:rPr lang="en-US" altLang="zh-CN" smtClean="0">
                <a:solidFill>
                  <a:srgbClr val="17347D"/>
                </a:solidFill>
              </a:rPr>
              <a:pPr>
                <a:defRPr/>
              </a:pPr>
              <a:t>155</a:t>
            </a:fld>
            <a:endParaRPr lang="en-US" altLang="zh-CN" dirty="0">
              <a:solidFill>
                <a:srgbClr val="17347D"/>
              </a:solidFill>
            </a:endParaRPr>
          </a:p>
        </p:txBody>
      </p:sp>
      <p:sp>
        <p:nvSpPr>
          <p:cNvPr id="2" name="内容占位符 1"/>
          <p:cNvSpPr>
            <a:spLocks noGrp="1"/>
          </p:cNvSpPr>
          <p:nvPr>
            <p:ph idx="1"/>
          </p:nvPr>
        </p:nvSpPr>
        <p:spPr/>
        <p:txBody>
          <a:bodyPr/>
          <a:lstStyle/>
          <a:p>
            <a:pPr>
              <a:defRPr/>
            </a:pPr>
            <a:r>
              <a:rPr lang="en-US" altLang="zh-CN" sz="2800" dirty="0" smtClean="0"/>
              <a:t>3</a:t>
            </a:r>
            <a:r>
              <a:rPr lang="zh-CN" altLang="en-US" sz="2800" dirty="0" smtClean="0"/>
              <a:t>：</a:t>
            </a:r>
            <a:endParaRPr lang="zh-CN" altLang="zh-CN" sz="2800" dirty="0"/>
          </a:p>
        </p:txBody>
      </p:sp>
      <p:sp>
        <p:nvSpPr>
          <p:cNvPr id="16077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17347D"/>
              </a:solidFill>
            </a:endParaRPr>
          </a:p>
        </p:txBody>
      </p:sp>
      <p:pic>
        <p:nvPicPr>
          <p:cNvPr id="1105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000250"/>
            <a:ext cx="8991600" cy="3298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145503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标题 1"/>
          <p:cNvSpPr>
            <a:spLocks noGrp="1"/>
          </p:cNvSpPr>
          <p:nvPr>
            <p:ph type="title"/>
          </p:nvPr>
        </p:nvSpPr>
        <p:spPr>
          <a:xfrm>
            <a:off x="838200" y="762000"/>
            <a:ext cx="8229600" cy="563563"/>
          </a:xfrm>
        </p:spPr>
        <p:txBody>
          <a:bodyPr/>
          <a:lstStyle/>
          <a:p>
            <a:r>
              <a:rPr lang="en-US" altLang="zh-CN" dirty="0" smtClean="0">
                <a:latin typeface="Arial Unicode MS" pitchFamily="34" charset="-122"/>
                <a:ea typeface="黑体" pitchFamily="49" charset="-122"/>
              </a:rPr>
              <a:t>2015</a:t>
            </a:r>
            <a:r>
              <a:rPr lang="zh-CN" altLang="en-US" dirty="0" smtClean="0">
                <a:latin typeface="Arial Unicode MS" pitchFamily="34" charset="-122"/>
                <a:ea typeface="黑体" pitchFamily="49" charset="-122"/>
              </a:rPr>
              <a:t>年上半年真题</a:t>
            </a:r>
            <a:endParaRPr lang="zh-CN" altLang="zh-CN" dirty="0" smtClean="0">
              <a:latin typeface="Arial Unicode MS" pitchFamily="34" charset="-122"/>
              <a:ea typeface="黑体" pitchFamily="49" charset="-122"/>
            </a:endParaRPr>
          </a:p>
        </p:txBody>
      </p:sp>
      <p:sp>
        <p:nvSpPr>
          <p:cNvPr id="4" name="灯片编号占位符 3"/>
          <p:cNvSpPr>
            <a:spLocks noGrp="1"/>
          </p:cNvSpPr>
          <p:nvPr>
            <p:ph type="sldNum" sz="quarter" idx="12"/>
          </p:nvPr>
        </p:nvSpPr>
        <p:spPr/>
        <p:txBody>
          <a:bodyPr/>
          <a:lstStyle/>
          <a:p>
            <a:pPr>
              <a:defRPr/>
            </a:pPr>
            <a:fld id="{2E0D66EF-9735-4F29-893A-4AA8CFE23992}" type="slidenum">
              <a:rPr lang="en-US" altLang="zh-CN" smtClean="0">
                <a:solidFill>
                  <a:srgbClr val="17347D"/>
                </a:solidFill>
              </a:rPr>
              <a:pPr>
                <a:defRPr/>
              </a:pPr>
              <a:t>156</a:t>
            </a:fld>
            <a:endParaRPr lang="en-US" altLang="zh-CN" dirty="0">
              <a:solidFill>
                <a:srgbClr val="17347D"/>
              </a:solidFill>
            </a:endParaRPr>
          </a:p>
        </p:txBody>
      </p:sp>
      <p:sp>
        <p:nvSpPr>
          <p:cNvPr id="2" name="内容占位符 1"/>
          <p:cNvSpPr>
            <a:spLocks noGrp="1"/>
          </p:cNvSpPr>
          <p:nvPr>
            <p:ph idx="1"/>
          </p:nvPr>
        </p:nvSpPr>
        <p:spPr/>
        <p:txBody>
          <a:bodyPr/>
          <a:lstStyle/>
          <a:p>
            <a:pPr>
              <a:defRPr/>
            </a:pPr>
            <a:r>
              <a:rPr lang="en-US" altLang="zh-CN" sz="2800" dirty="0" smtClean="0"/>
              <a:t>4</a:t>
            </a:r>
            <a:r>
              <a:rPr lang="zh-CN" altLang="en-US" sz="2800" dirty="0" smtClean="0"/>
              <a:t>：</a:t>
            </a:r>
            <a:endParaRPr lang="zh-CN" altLang="zh-CN" sz="2800" dirty="0"/>
          </a:p>
        </p:txBody>
      </p:sp>
      <p:sp>
        <p:nvSpPr>
          <p:cNvPr id="16077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17347D"/>
              </a:solidFill>
            </a:endParaRPr>
          </a:p>
        </p:txBody>
      </p:sp>
      <p:pic>
        <p:nvPicPr>
          <p:cNvPr id="1116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019300"/>
            <a:ext cx="7945437" cy="354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7754904"/>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标题 1"/>
          <p:cNvSpPr>
            <a:spLocks noGrp="1"/>
          </p:cNvSpPr>
          <p:nvPr>
            <p:ph type="title"/>
          </p:nvPr>
        </p:nvSpPr>
        <p:spPr>
          <a:xfrm>
            <a:off x="838200" y="762000"/>
            <a:ext cx="8229600" cy="563563"/>
          </a:xfrm>
        </p:spPr>
        <p:txBody>
          <a:bodyPr/>
          <a:lstStyle/>
          <a:p>
            <a:r>
              <a:rPr lang="en-US" altLang="zh-CN" dirty="0" smtClean="0">
                <a:latin typeface="Arial Unicode MS" pitchFamily="34" charset="-122"/>
                <a:ea typeface="黑体" pitchFamily="49" charset="-122"/>
              </a:rPr>
              <a:t>2015</a:t>
            </a:r>
            <a:r>
              <a:rPr lang="zh-CN" altLang="en-US" dirty="0" smtClean="0">
                <a:latin typeface="Arial Unicode MS" pitchFamily="34" charset="-122"/>
                <a:ea typeface="黑体" pitchFamily="49" charset="-122"/>
              </a:rPr>
              <a:t>年上半年真题</a:t>
            </a:r>
            <a:endParaRPr lang="zh-CN" altLang="zh-CN" dirty="0" smtClean="0">
              <a:latin typeface="Arial Unicode MS" pitchFamily="34" charset="-122"/>
              <a:ea typeface="黑体" pitchFamily="49" charset="-122"/>
            </a:endParaRPr>
          </a:p>
        </p:txBody>
      </p:sp>
      <p:sp>
        <p:nvSpPr>
          <p:cNvPr id="4" name="灯片编号占位符 3"/>
          <p:cNvSpPr>
            <a:spLocks noGrp="1"/>
          </p:cNvSpPr>
          <p:nvPr>
            <p:ph type="sldNum" sz="quarter" idx="12"/>
          </p:nvPr>
        </p:nvSpPr>
        <p:spPr/>
        <p:txBody>
          <a:bodyPr/>
          <a:lstStyle/>
          <a:p>
            <a:pPr>
              <a:defRPr/>
            </a:pPr>
            <a:fld id="{2E0D66EF-9735-4F29-893A-4AA8CFE23992}" type="slidenum">
              <a:rPr lang="en-US" altLang="zh-CN" smtClean="0">
                <a:solidFill>
                  <a:srgbClr val="17347D"/>
                </a:solidFill>
              </a:rPr>
              <a:pPr>
                <a:defRPr/>
              </a:pPr>
              <a:t>157</a:t>
            </a:fld>
            <a:endParaRPr lang="en-US" altLang="zh-CN" dirty="0">
              <a:solidFill>
                <a:srgbClr val="17347D"/>
              </a:solidFill>
            </a:endParaRPr>
          </a:p>
        </p:txBody>
      </p:sp>
      <p:sp>
        <p:nvSpPr>
          <p:cNvPr id="2" name="内容占位符 1"/>
          <p:cNvSpPr>
            <a:spLocks noGrp="1"/>
          </p:cNvSpPr>
          <p:nvPr>
            <p:ph idx="1"/>
          </p:nvPr>
        </p:nvSpPr>
        <p:spPr/>
        <p:txBody>
          <a:bodyPr/>
          <a:lstStyle/>
          <a:p>
            <a:pPr>
              <a:defRPr/>
            </a:pPr>
            <a:r>
              <a:rPr lang="en-US" altLang="zh-CN" sz="2800" dirty="0" smtClean="0"/>
              <a:t>5</a:t>
            </a:r>
            <a:r>
              <a:rPr lang="zh-CN" altLang="en-US" sz="2800" dirty="0" smtClean="0"/>
              <a:t>：总线宽度为</a:t>
            </a:r>
            <a:r>
              <a:rPr lang="en-US" altLang="zh-CN" sz="2800" dirty="0" smtClean="0"/>
              <a:t>32bit</a:t>
            </a:r>
            <a:r>
              <a:rPr lang="zh-CN" altLang="en-US" sz="2800" dirty="0" smtClean="0"/>
              <a:t>，时钟频率为</a:t>
            </a:r>
            <a:r>
              <a:rPr lang="en-US" altLang="zh-CN" sz="2800" dirty="0" smtClean="0"/>
              <a:t>200MHz</a:t>
            </a:r>
            <a:r>
              <a:rPr lang="zh-CN" altLang="en-US" sz="2800" dirty="0" smtClean="0"/>
              <a:t>，若总线上每</a:t>
            </a:r>
            <a:r>
              <a:rPr lang="en-US" altLang="zh-CN" sz="2800" dirty="0" smtClean="0"/>
              <a:t>5</a:t>
            </a:r>
            <a:r>
              <a:rPr lang="zh-CN" altLang="en-US" sz="2800" dirty="0" smtClean="0"/>
              <a:t>个始终周期传送一个</a:t>
            </a:r>
            <a:r>
              <a:rPr lang="en-US" altLang="zh-CN" sz="2800" dirty="0" smtClean="0"/>
              <a:t>32bit</a:t>
            </a:r>
            <a:r>
              <a:rPr lang="zh-CN" altLang="en-US" sz="2800" dirty="0" smtClean="0"/>
              <a:t>的字，则该总线的宽度为（   ）</a:t>
            </a:r>
            <a:r>
              <a:rPr lang="en-US" altLang="zh-CN" sz="2800" dirty="0" smtClean="0"/>
              <a:t>MB/S</a:t>
            </a:r>
            <a:r>
              <a:rPr lang="zh-CN" altLang="en-US" sz="2800" dirty="0" smtClean="0"/>
              <a:t>。</a:t>
            </a:r>
            <a:endParaRPr lang="zh-CN" altLang="zh-CN" sz="2800" dirty="0"/>
          </a:p>
        </p:txBody>
      </p:sp>
      <p:sp>
        <p:nvSpPr>
          <p:cNvPr id="16077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17347D"/>
              </a:solidFill>
            </a:endParaRPr>
          </a:p>
        </p:txBody>
      </p:sp>
      <p:pic>
        <p:nvPicPr>
          <p:cNvPr id="1126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124200"/>
            <a:ext cx="1228725"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4865464"/>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标题 1"/>
          <p:cNvSpPr>
            <a:spLocks noGrp="1"/>
          </p:cNvSpPr>
          <p:nvPr>
            <p:ph type="title"/>
          </p:nvPr>
        </p:nvSpPr>
        <p:spPr>
          <a:xfrm>
            <a:off x="838200" y="762000"/>
            <a:ext cx="8229600" cy="563563"/>
          </a:xfrm>
        </p:spPr>
        <p:txBody>
          <a:bodyPr/>
          <a:lstStyle/>
          <a:p>
            <a:r>
              <a:rPr lang="en-US" altLang="zh-CN" dirty="0" smtClean="0">
                <a:latin typeface="Arial Unicode MS" pitchFamily="34" charset="-122"/>
                <a:ea typeface="黑体" pitchFamily="49" charset="-122"/>
              </a:rPr>
              <a:t>2015</a:t>
            </a:r>
            <a:r>
              <a:rPr lang="zh-CN" altLang="en-US" dirty="0" smtClean="0">
                <a:latin typeface="Arial Unicode MS" pitchFamily="34" charset="-122"/>
                <a:ea typeface="黑体" pitchFamily="49" charset="-122"/>
              </a:rPr>
              <a:t>年上半年真题</a:t>
            </a:r>
            <a:endParaRPr lang="zh-CN" altLang="zh-CN" dirty="0" smtClean="0">
              <a:latin typeface="Arial Unicode MS" pitchFamily="34" charset="-122"/>
              <a:ea typeface="黑体" pitchFamily="49" charset="-122"/>
            </a:endParaRPr>
          </a:p>
        </p:txBody>
      </p:sp>
      <p:sp>
        <p:nvSpPr>
          <p:cNvPr id="4" name="灯片编号占位符 3"/>
          <p:cNvSpPr>
            <a:spLocks noGrp="1"/>
          </p:cNvSpPr>
          <p:nvPr>
            <p:ph type="sldNum" sz="quarter" idx="12"/>
          </p:nvPr>
        </p:nvSpPr>
        <p:spPr/>
        <p:txBody>
          <a:bodyPr/>
          <a:lstStyle/>
          <a:p>
            <a:pPr>
              <a:defRPr/>
            </a:pPr>
            <a:fld id="{2E0D66EF-9735-4F29-893A-4AA8CFE23992}" type="slidenum">
              <a:rPr lang="en-US" altLang="zh-CN" smtClean="0">
                <a:solidFill>
                  <a:srgbClr val="17347D"/>
                </a:solidFill>
              </a:rPr>
              <a:pPr>
                <a:defRPr/>
              </a:pPr>
              <a:t>158</a:t>
            </a:fld>
            <a:endParaRPr lang="en-US" altLang="zh-CN" dirty="0">
              <a:solidFill>
                <a:srgbClr val="17347D"/>
              </a:solidFill>
            </a:endParaRPr>
          </a:p>
        </p:txBody>
      </p:sp>
      <p:sp>
        <p:nvSpPr>
          <p:cNvPr id="2" name="内容占位符 1"/>
          <p:cNvSpPr>
            <a:spLocks noGrp="1"/>
          </p:cNvSpPr>
          <p:nvPr>
            <p:ph idx="1"/>
          </p:nvPr>
        </p:nvSpPr>
        <p:spPr/>
        <p:txBody>
          <a:bodyPr/>
          <a:lstStyle/>
          <a:p>
            <a:pPr>
              <a:defRPr/>
            </a:pPr>
            <a:r>
              <a:rPr lang="en-US" altLang="zh-CN" sz="2800" dirty="0" smtClean="0"/>
              <a:t>6</a:t>
            </a:r>
            <a:r>
              <a:rPr lang="zh-CN" altLang="en-US" sz="2800" dirty="0" smtClean="0"/>
              <a:t>：</a:t>
            </a:r>
            <a:endParaRPr lang="zh-CN" altLang="zh-CN" sz="2800" dirty="0"/>
          </a:p>
        </p:txBody>
      </p:sp>
      <p:sp>
        <p:nvSpPr>
          <p:cNvPr id="16077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17347D"/>
              </a:solidFill>
            </a:endParaRPr>
          </a:p>
        </p:txBody>
      </p:sp>
      <p:pic>
        <p:nvPicPr>
          <p:cNvPr id="1136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66865"/>
            <a:ext cx="9144000" cy="2814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9529234"/>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标题 1"/>
          <p:cNvSpPr>
            <a:spLocks noGrp="1"/>
          </p:cNvSpPr>
          <p:nvPr>
            <p:ph type="title"/>
          </p:nvPr>
        </p:nvSpPr>
        <p:spPr>
          <a:xfrm>
            <a:off x="838200" y="762000"/>
            <a:ext cx="8229600" cy="563563"/>
          </a:xfrm>
        </p:spPr>
        <p:txBody>
          <a:bodyPr/>
          <a:lstStyle/>
          <a:p>
            <a:r>
              <a:rPr lang="en-US" altLang="zh-CN" dirty="0" smtClean="0">
                <a:latin typeface="Arial Unicode MS" pitchFamily="34" charset="-122"/>
                <a:ea typeface="黑体" pitchFamily="49" charset="-122"/>
              </a:rPr>
              <a:t>2015</a:t>
            </a:r>
            <a:r>
              <a:rPr lang="zh-CN" altLang="en-US" dirty="0" smtClean="0">
                <a:latin typeface="Arial Unicode MS" pitchFamily="34" charset="-122"/>
                <a:ea typeface="黑体" pitchFamily="49" charset="-122"/>
              </a:rPr>
              <a:t>年下半年真题</a:t>
            </a:r>
            <a:endParaRPr lang="zh-CN" altLang="zh-CN" dirty="0" smtClean="0">
              <a:latin typeface="Arial Unicode MS" pitchFamily="34" charset="-122"/>
              <a:ea typeface="黑体" pitchFamily="49" charset="-122"/>
            </a:endParaRPr>
          </a:p>
        </p:txBody>
      </p:sp>
      <p:sp>
        <p:nvSpPr>
          <p:cNvPr id="4" name="灯片编号占位符 3"/>
          <p:cNvSpPr>
            <a:spLocks noGrp="1"/>
          </p:cNvSpPr>
          <p:nvPr>
            <p:ph type="sldNum" sz="quarter" idx="12"/>
          </p:nvPr>
        </p:nvSpPr>
        <p:spPr/>
        <p:txBody>
          <a:bodyPr/>
          <a:lstStyle/>
          <a:p>
            <a:pPr>
              <a:defRPr/>
            </a:pPr>
            <a:fld id="{2E0D66EF-9735-4F29-893A-4AA8CFE23992}" type="slidenum">
              <a:rPr lang="en-US" altLang="zh-CN" smtClean="0">
                <a:solidFill>
                  <a:srgbClr val="17347D"/>
                </a:solidFill>
              </a:rPr>
              <a:pPr>
                <a:defRPr/>
              </a:pPr>
              <a:t>159</a:t>
            </a:fld>
            <a:endParaRPr lang="en-US" altLang="zh-CN" dirty="0">
              <a:solidFill>
                <a:srgbClr val="17347D"/>
              </a:solidFill>
            </a:endParaRPr>
          </a:p>
        </p:txBody>
      </p:sp>
      <p:sp>
        <p:nvSpPr>
          <p:cNvPr id="2" name="内容占位符 1"/>
          <p:cNvSpPr>
            <a:spLocks noGrp="1"/>
          </p:cNvSpPr>
          <p:nvPr>
            <p:ph idx="1"/>
          </p:nvPr>
        </p:nvSpPr>
        <p:spPr/>
        <p:txBody>
          <a:bodyPr/>
          <a:lstStyle/>
          <a:p>
            <a:pPr>
              <a:defRPr/>
            </a:pPr>
            <a:r>
              <a:rPr lang="en-US" altLang="zh-CN" sz="2800" dirty="0" smtClean="0"/>
              <a:t>1</a:t>
            </a:r>
            <a:r>
              <a:rPr lang="zh-CN" altLang="en-US" sz="2800" dirty="0" smtClean="0"/>
              <a:t>：</a:t>
            </a:r>
            <a:r>
              <a:rPr lang="en-US" altLang="zh-CN" sz="2800" dirty="0"/>
              <a:t>CPU </a:t>
            </a:r>
            <a:r>
              <a:rPr lang="zh-CN" altLang="en-US" sz="2800" dirty="0"/>
              <a:t>是在（ </a:t>
            </a:r>
            <a:r>
              <a:rPr lang="en-US" altLang="zh-CN" sz="2800" dirty="0"/>
              <a:t>1</a:t>
            </a:r>
            <a:r>
              <a:rPr lang="zh-CN" altLang="en-US" sz="2800" dirty="0"/>
              <a:t>）结束时响应 </a:t>
            </a:r>
            <a:r>
              <a:rPr lang="en-US" altLang="zh-CN" sz="2800" dirty="0"/>
              <a:t>DMA </a:t>
            </a:r>
            <a:r>
              <a:rPr lang="zh-CN" altLang="en-US" sz="2800" dirty="0"/>
              <a:t>请求的</a:t>
            </a:r>
            <a:br>
              <a:rPr lang="zh-CN" altLang="en-US" sz="2800" dirty="0"/>
            </a:br>
            <a:r>
              <a:rPr lang="en-US" altLang="zh-CN" sz="2800" dirty="0"/>
              <a:t>A</a:t>
            </a:r>
            <a:r>
              <a:rPr lang="zh-CN" altLang="en-US" sz="2800" dirty="0"/>
              <a:t>．一条指令执行 </a:t>
            </a:r>
            <a:r>
              <a:rPr lang="en-US" altLang="zh-CN" sz="2800" dirty="0" smtClean="0"/>
              <a:t>		B</a:t>
            </a:r>
            <a:r>
              <a:rPr lang="zh-CN" altLang="en-US" sz="2800" dirty="0"/>
              <a:t>．一段程序</a:t>
            </a:r>
            <a:br>
              <a:rPr lang="zh-CN" altLang="en-US" sz="2800" dirty="0"/>
            </a:br>
            <a:r>
              <a:rPr lang="en-US" altLang="zh-CN" sz="2800" dirty="0"/>
              <a:t>C</a:t>
            </a:r>
            <a:r>
              <a:rPr lang="zh-CN" altLang="en-US" sz="2800" dirty="0"/>
              <a:t>．一个时钟周期 </a:t>
            </a:r>
            <a:r>
              <a:rPr lang="en-US" altLang="zh-CN" sz="2800" dirty="0" smtClean="0"/>
              <a:t>		D</a:t>
            </a:r>
            <a:r>
              <a:rPr lang="zh-CN" altLang="en-US" sz="2800" dirty="0"/>
              <a:t>．一个总线周期</a:t>
            </a:r>
            <a:br>
              <a:rPr lang="zh-CN" altLang="en-US" sz="2800" dirty="0"/>
            </a:br>
            <a:endParaRPr lang="en-US" altLang="zh-CN" sz="2800" dirty="0" smtClean="0"/>
          </a:p>
          <a:p>
            <a:pPr>
              <a:defRPr/>
            </a:pPr>
            <a:r>
              <a:rPr lang="en-US" altLang="zh-CN" sz="2800" dirty="0" smtClean="0"/>
              <a:t>2</a:t>
            </a:r>
            <a:r>
              <a:rPr lang="zh-CN" altLang="en-US" sz="2800" dirty="0" smtClean="0"/>
              <a:t>：</a:t>
            </a:r>
            <a:r>
              <a:rPr lang="zh-CN" altLang="en-US" sz="2800" dirty="0"/>
              <a:t>虚拟存储体系由 </a:t>
            </a:r>
            <a:r>
              <a:rPr lang="en-US" altLang="zh-CN" sz="2800" dirty="0"/>
              <a:t>(2) </a:t>
            </a:r>
            <a:r>
              <a:rPr lang="zh-CN" altLang="en-US" sz="2800" dirty="0"/>
              <a:t>两级存储器构成</a:t>
            </a:r>
            <a:br>
              <a:rPr lang="zh-CN" altLang="en-US" sz="2800" dirty="0"/>
            </a:br>
            <a:r>
              <a:rPr lang="en-US" altLang="zh-CN" sz="2800" dirty="0"/>
              <a:t>A</a:t>
            </a:r>
            <a:r>
              <a:rPr lang="zh-CN" altLang="en-US" sz="2800" dirty="0"/>
              <a:t>．主存</a:t>
            </a:r>
            <a:r>
              <a:rPr lang="en-US" altLang="zh-CN" sz="2800" dirty="0"/>
              <a:t>-</a:t>
            </a:r>
            <a:r>
              <a:rPr lang="zh-CN" altLang="en-US" sz="2800" dirty="0"/>
              <a:t>辅存 </a:t>
            </a:r>
            <a:r>
              <a:rPr lang="en-US" altLang="zh-CN" sz="2800" dirty="0" smtClean="0"/>
              <a:t>		          B</a:t>
            </a:r>
            <a:r>
              <a:rPr lang="zh-CN" altLang="en-US" sz="2800" dirty="0"/>
              <a:t>．寄存器</a:t>
            </a:r>
            <a:r>
              <a:rPr lang="en-US" altLang="zh-CN" sz="2800" dirty="0"/>
              <a:t>-Cache</a:t>
            </a:r>
            <a:br>
              <a:rPr lang="en-US" altLang="zh-CN" sz="2800" dirty="0"/>
            </a:br>
            <a:r>
              <a:rPr lang="en-US" altLang="zh-CN" sz="2800" dirty="0" smtClean="0"/>
              <a:t>C.   </a:t>
            </a:r>
            <a:r>
              <a:rPr lang="zh-CN" altLang="en-US" sz="2800" dirty="0" smtClean="0"/>
              <a:t>寄存器</a:t>
            </a:r>
            <a:r>
              <a:rPr lang="en-US" altLang="zh-CN" sz="2800" dirty="0"/>
              <a:t>-</a:t>
            </a:r>
            <a:r>
              <a:rPr lang="zh-CN" altLang="en-US" sz="2800" dirty="0"/>
              <a:t>主存 </a:t>
            </a:r>
            <a:r>
              <a:rPr lang="en-US" altLang="zh-CN" sz="2800" dirty="0" smtClean="0"/>
              <a:t>		D</a:t>
            </a:r>
            <a:r>
              <a:rPr lang="zh-CN" altLang="en-US" sz="2800" dirty="0"/>
              <a:t>． </a:t>
            </a:r>
            <a:r>
              <a:rPr lang="en-US" altLang="zh-CN" sz="2800" dirty="0"/>
              <a:t>Cache-</a:t>
            </a:r>
            <a:r>
              <a:rPr lang="zh-CN" altLang="en-US" sz="2800" dirty="0"/>
              <a:t>主存</a:t>
            </a:r>
            <a:br>
              <a:rPr lang="zh-CN" altLang="en-US" sz="2800" dirty="0"/>
            </a:br>
            <a:endParaRPr lang="zh-CN" altLang="zh-CN" sz="2800" dirty="0"/>
          </a:p>
        </p:txBody>
      </p:sp>
      <p:sp>
        <p:nvSpPr>
          <p:cNvPr id="16077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17347D"/>
              </a:solidFill>
            </a:endParaRPr>
          </a:p>
        </p:txBody>
      </p:sp>
    </p:spTree>
    <p:extLst>
      <p:ext uri="{BB962C8B-B14F-4D97-AF65-F5344CB8AC3E}">
        <p14:creationId xmlns:p14="http://schemas.microsoft.com/office/powerpoint/2010/main" val="31919437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日期占位符 1"/>
          <p:cNvSpPr>
            <a:spLocks noGrp="1"/>
          </p:cNvSpPr>
          <p:nvPr>
            <p:ph type="dt" sz="quarter" idx="10"/>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6FC1BF67-E0F7-4B60-B195-EF1F2C16F923}" type="datetime2">
              <a:rPr lang="zh-CN" altLang="en-US" smtClean="0">
                <a:solidFill>
                  <a:srgbClr val="08080C"/>
                </a:solidFill>
                <a:latin typeface="Times New Roman" pitchFamily="18" charset="0"/>
              </a:rPr>
              <a:pPr eaLnBrk="1" hangingPunct="1"/>
              <a:t>2016年3月7日</a:t>
            </a:fld>
            <a:endParaRPr lang="en-US" altLang="zh-CN" smtClean="0">
              <a:solidFill>
                <a:srgbClr val="08080C"/>
              </a:solidFill>
              <a:latin typeface="Times New Roman" pitchFamily="18" charset="0"/>
            </a:endParaRPr>
          </a:p>
        </p:txBody>
      </p:sp>
      <p:sp>
        <p:nvSpPr>
          <p:cNvPr id="58371" name="页脚占位符 3"/>
          <p:cNvSpPr>
            <a:spLocks noGrp="1"/>
          </p:cNvSpPr>
          <p:nvPr>
            <p:ph type="ftr" sz="quarter" idx="12"/>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r>
              <a:rPr kumimoji="1" lang="zh-CN" altLang="en-US" smtClean="0">
                <a:solidFill>
                  <a:srgbClr val="663300"/>
                </a:solidFill>
                <a:latin typeface="Times New Roman" pitchFamily="18" charset="0"/>
                <a:ea typeface="隶书体" pitchFamily="49" charset="-122"/>
              </a:rPr>
              <a:t>华南理工大学广州学院</a:t>
            </a:r>
          </a:p>
        </p:txBody>
      </p:sp>
      <p:sp>
        <p:nvSpPr>
          <p:cNvPr id="58372" name="Rectangle 2"/>
          <p:cNvSpPr>
            <a:spLocks noGrp="1" noChangeArrowheads="1"/>
          </p:cNvSpPr>
          <p:nvPr>
            <p:ph type="title" idx="4294967295"/>
          </p:nvPr>
        </p:nvSpPr>
        <p:spPr/>
        <p:txBody>
          <a:bodyPr/>
          <a:lstStyle/>
          <a:p>
            <a:pPr eaLnBrk="1" hangingPunct="1"/>
            <a:r>
              <a:rPr lang="en-US" altLang="zh-CN" sz="2400" smtClean="0">
                <a:solidFill>
                  <a:schemeClr val="tx1"/>
                </a:solidFill>
                <a:latin typeface="Times New Roman" pitchFamily="18" charset="0"/>
              </a:rPr>
              <a:t>2.1 </a:t>
            </a:r>
            <a:r>
              <a:rPr lang="zh-CN" altLang="en-US" sz="2400" smtClean="0">
                <a:solidFill>
                  <a:schemeClr val="tx1"/>
                </a:solidFill>
                <a:latin typeface="Times New Roman" pitchFamily="18" charset="0"/>
              </a:rPr>
              <a:t>数值数据的表示</a:t>
            </a:r>
            <a:endParaRPr lang="zh-CN" altLang="en-US" sz="2400" smtClean="0">
              <a:solidFill>
                <a:schemeClr val="tx1"/>
              </a:solidFill>
              <a:latin typeface="SimSun" pitchFamily="2" charset="-122"/>
            </a:endParaRPr>
          </a:p>
        </p:txBody>
      </p:sp>
      <p:sp>
        <p:nvSpPr>
          <p:cNvPr id="215043" name="Rectangle 3"/>
          <p:cNvSpPr>
            <a:spLocks noGrp="1" noChangeArrowheads="1"/>
          </p:cNvSpPr>
          <p:nvPr>
            <p:ph type="body" idx="4294967295"/>
          </p:nvPr>
        </p:nvSpPr>
        <p:spPr>
          <a:xfrm>
            <a:off x="457200" y="990600"/>
            <a:ext cx="8077200" cy="5638800"/>
          </a:xfrm>
        </p:spPr>
        <p:txBody>
          <a:bodyPr/>
          <a:lstStyle/>
          <a:p>
            <a:pPr eaLnBrk="1" hangingPunct="1">
              <a:buFontTx/>
              <a:buNone/>
            </a:pPr>
            <a:r>
              <a:rPr lang="en-US" altLang="zh-CN" b="1" smtClean="0">
                <a:latin typeface="Times New Roman" pitchFamily="18" charset="0"/>
              </a:rPr>
              <a:t>            ⑶ </a:t>
            </a:r>
            <a:r>
              <a:rPr lang="zh-CN" altLang="en-US" b="1" smtClean="0">
                <a:latin typeface="Times New Roman" pitchFamily="18" charset="0"/>
              </a:rPr>
              <a:t>对于真值</a:t>
            </a:r>
            <a:r>
              <a:rPr lang="en-US" altLang="zh-CN" b="1" smtClean="0">
                <a:latin typeface="Times New Roman" pitchFamily="18" charset="0"/>
              </a:rPr>
              <a:t>0</a:t>
            </a:r>
            <a:r>
              <a:rPr lang="zh-CN" altLang="en-US" b="1" smtClean="0">
                <a:latin typeface="Times New Roman" pitchFamily="18" charset="0"/>
              </a:rPr>
              <a:t>，原码和反码各有两种不同的表示形式，而补码只有唯一的一种表示形式。 </a:t>
            </a:r>
          </a:p>
          <a:p>
            <a:pPr algn="just" eaLnBrk="1" hangingPunct="1">
              <a:buFontTx/>
              <a:buNone/>
            </a:pPr>
            <a:r>
              <a:rPr lang="zh-CN" altLang="en-US" b="1" smtClean="0">
                <a:latin typeface="Times New Roman" pitchFamily="18" charset="0"/>
              </a:rPr>
              <a:t>            ⑷ 原码、反码表示的正、负数范围是对称的；但补码负数能多表示一个最负的数（绝对值最大的负数），其值等于</a:t>
            </a:r>
            <a:r>
              <a:rPr lang="en-US" altLang="zh-CN" b="1" smtClean="0">
                <a:solidFill>
                  <a:srgbClr val="FF0000"/>
                </a:solidFill>
                <a:latin typeface="Times New Roman" pitchFamily="18" charset="0"/>
              </a:rPr>
              <a:t>-2</a:t>
            </a:r>
            <a:r>
              <a:rPr lang="en-US" altLang="zh-CN" b="1" baseline="30000" smtClean="0">
                <a:solidFill>
                  <a:srgbClr val="FF0000"/>
                </a:solidFill>
                <a:latin typeface="Times New Roman" pitchFamily="18" charset="0"/>
              </a:rPr>
              <a:t>n</a:t>
            </a:r>
            <a:r>
              <a:rPr lang="zh-CN" altLang="en-US" b="1" smtClean="0">
                <a:latin typeface="Times New Roman" pitchFamily="18" charset="0"/>
              </a:rPr>
              <a:t>（纯整数）或</a:t>
            </a:r>
            <a:r>
              <a:rPr lang="en-US" altLang="zh-CN" b="1" smtClean="0">
                <a:solidFill>
                  <a:srgbClr val="FF0000"/>
                </a:solidFill>
                <a:latin typeface="Times New Roman" pitchFamily="18" charset="0"/>
              </a:rPr>
              <a:t>-1</a:t>
            </a:r>
            <a:r>
              <a:rPr lang="zh-CN" altLang="en-US" b="1" smtClean="0">
                <a:latin typeface="Times New Roman" pitchFamily="18" charset="0"/>
              </a:rPr>
              <a:t>（纯小数）。</a:t>
            </a:r>
          </a:p>
        </p:txBody>
      </p:sp>
      <p:sp>
        <p:nvSpPr>
          <p:cNvPr id="215044" name="AutoShape 4"/>
          <p:cNvSpPr>
            <a:spLocks noChangeArrowheads="1"/>
          </p:cNvSpPr>
          <p:nvPr/>
        </p:nvSpPr>
        <p:spPr bwMode="auto">
          <a:xfrm>
            <a:off x="6400800" y="3962400"/>
            <a:ext cx="1828800" cy="1371600"/>
          </a:xfrm>
          <a:prstGeom prst="irregularSeal2">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4000">
                <a:solidFill>
                  <a:srgbClr val="F93D17"/>
                </a:solidFill>
                <a:latin typeface="Times New Roman" pitchFamily="18" charset="0"/>
              </a:rPr>
              <a:t>注意</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504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504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150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3" grpId="0" build="p" autoUpdateAnimBg="0"/>
      <p:bldP spid="215044" grpId="0" animBg="1" autoUpdateAnimBg="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标题 1"/>
          <p:cNvSpPr>
            <a:spLocks noGrp="1"/>
          </p:cNvSpPr>
          <p:nvPr>
            <p:ph type="title"/>
          </p:nvPr>
        </p:nvSpPr>
        <p:spPr>
          <a:xfrm>
            <a:off x="838200" y="762000"/>
            <a:ext cx="8229600" cy="563563"/>
          </a:xfrm>
        </p:spPr>
        <p:txBody>
          <a:bodyPr/>
          <a:lstStyle/>
          <a:p>
            <a:r>
              <a:rPr lang="en-US" altLang="zh-CN" dirty="0" smtClean="0">
                <a:latin typeface="Arial Unicode MS" pitchFamily="34" charset="-122"/>
                <a:ea typeface="黑体" pitchFamily="49" charset="-122"/>
              </a:rPr>
              <a:t>2015</a:t>
            </a:r>
            <a:r>
              <a:rPr lang="zh-CN" altLang="en-US" dirty="0" smtClean="0">
                <a:latin typeface="Arial Unicode MS" pitchFamily="34" charset="-122"/>
                <a:ea typeface="黑体" pitchFamily="49" charset="-122"/>
              </a:rPr>
              <a:t>年下半年真题</a:t>
            </a:r>
            <a:endParaRPr lang="zh-CN" altLang="zh-CN" dirty="0" smtClean="0">
              <a:latin typeface="Arial Unicode MS" pitchFamily="34" charset="-122"/>
              <a:ea typeface="黑体" pitchFamily="49" charset="-122"/>
            </a:endParaRPr>
          </a:p>
        </p:txBody>
      </p:sp>
      <p:sp>
        <p:nvSpPr>
          <p:cNvPr id="4" name="灯片编号占位符 3"/>
          <p:cNvSpPr>
            <a:spLocks noGrp="1"/>
          </p:cNvSpPr>
          <p:nvPr>
            <p:ph type="sldNum" sz="quarter" idx="12"/>
          </p:nvPr>
        </p:nvSpPr>
        <p:spPr/>
        <p:txBody>
          <a:bodyPr/>
          <a:lstStyle/>
          <a:p>
            <a:pPr>
              <a:defRPr/>
            </a:pPr>
            <a:fld id="{2E0D66EF-9735-4F29-893A-4AA8CFE23992}" type="slidenum">
              <a:rPr lang="en-US" altLang="zh-CN" smtClean="0">
                <a:solidFill>
                  <a:srgbClr val="17347D"/>
                </a:solidFill>
              </a:rPr>
              <a:pPr>
                <a:defRPr/>
              </a:pPr>
              <a:t>160</a:t>
            </a:fld>
            <a:endParaRPr lang="en-US" altLang="zh-CN" dirty="0">
              <a:solidFill>
                <a:srgbClr val="17347D"/>
              </a:solidFill>
            </a:endParaRPr>
          </a:p>
        </p:txBody>
      </p:sp>
      <p:sp>
        <p:nvSpPr>
          <p:cNvPr id="2" name="内容占位符 1"/>
          <p:cNvSpPr>
            <a:spLocks noGrp="1"/>
          </p:cNvSpPr>
          <p:nvPr>
            <p:ph idx="1"/>
          </p:nvPr>
        </p:nvSpPr>
        <p:spPr/>
        <p:txBody>
          <a:bodyPr/>
          <a:lstStyle/>
          <a:p>
            <a:pPr>
              <a:defRPr/>
            </a:pPr>
            <a:r>
              <a:rPr lang="en-US" altLang="zh-CN" sz="2800" dirty="0" smtClean="0"/>
              <a:t>3</a:t>
            </a:r>
            <a:r>
              <a:rPr lang="zh-CN" altLang="en-US" sz="2800" dirty="0" smtClean="0"/>
              <a:t>：浮点数能够表示的数的范围是由其（   ）的位数决定的。</a:t>
            </a:r>
            <a:endParaRPr lang="en-US" altLang="zh-CN" sz="2800" dirty="0" smtClean="0"/>
          </a:p>
          <a:p>
            <a:pPr marL="0" indent="0">
              <a:buNone/>
              <a:defRPr/>
            </a:pPr>
            <a:r>
              <a:rPr lang="en-US" altLang="zh-CN" sz="2800" dirty="0" smtClean="0"/>
              <a:t>    A</a:t>
            </a:r>
            <a:r>
              <a:rPr lang="zh-CN" altLang="en-US" sz="2800" dirty="0"/>
              <a:t>．尾数 </a:t>
            </a:r>
            <a:r>
              <a:rPr lang="zh-CN" altLang="en-US" sz="2800" dirty="0" smtClean="0"/>
              <a:t>     </a:t>
            </a:r>
            <a:r>
              <a:rPr lang="en-US" altLang="zh-CN" sz="2800" dirty="0" smtClean="0"/>
              <a:t>B</a:t>
            </a:r>
            <a:r>
              <a:rPr lang="en-US" altLang="zh-CN" sz="2800" dirty="0"/>
              <a:t>.</a:t>
            </a:r>
            <a:r>
              <a:rPr lang="zh-CN" altLang="en-US" sz="2800" dirty="0"/>
              <a:t>阶码 </a:t>
            </a:r>
            <a:r>
              <a:rPr lang="zh-CN" altLang="en-US" sz="2800" dirty="0" smtClean="0"/>
              <a:t>     </a:t>
            </a:r>
            <a:r>
              <a:rPr lang="en-US" altLang="zh-CN" sz="2800" dirty="0" smtClean="0"/>
              <a:t>C</a:t>
            </a:r>
            <a:r>
              <a:rPr lang="zh-CN" altLang="en-US" sz="2800" dirty="0"/>
              <a:t>．数</a:t>
            </a:r>
            <a:r>
              <a:rPr lang="zh-CN" altLang="en-US" sz="2800" dirty="0" smtClean="0"/>
              <a:t>符      </a:t>
            </a:r>
            <a:r>
              <a:rPr lang="en-US" altLang="zh-CN" sz="2800" dirty="0" smtClean="0"/>
              <a:t>D</a:t>
            </a:r>
            <a:r>
              <a:rPr lang="zh-CN" altLang="en-US" sz="2800" dirty="0"/>
              <a:t>．阶符</a:t>
            </a:r>
            <a:br>
              <a:rPr lang="zh-CN" altLang="en-US" sz="2800" dirty="0"/>
            </a:br>
            <a:r>
              <a:rPr lang="zh-CN" altLang="en-US" sz="2800" dirty="0" smtClean="0"/>
              <a:t> </a:t>
            </a:r>
            <a:endParaRPr lang="en-US" altLang="zh-CN" sz="2800" dirty="0" smtClean="0"/>
          </a:p>
          <a:p>
            <a:pPr lvl="0">
              <a:buClr>
                <a:srgbClr val="9999FF"/>
              </a:buClr>
              <a:defRPr/>
            </a:pPr>
            <a:r>
              <a:rPr lang="en-US" altLang="zh-CN" sz="2800" dirty="0" smtClean="0">
                <a:solidFill>
                  <a:srgbClr val="17347D"/>
                </a:solidFill>
              </a:rPr>
              <a:t>4</a:t>
            </a:r>
            <a:r>
              <a:rPr lang="zh-CN" altLang="en-US" sz="2800" dirty="0" smtClean="0">
                <a:solidFill>
                  <a:srgbClr val="17347D"/>
                </a:solidFill>
              </a:rPr>
              <a:t>：</a:t>
            </a:r>
            <a:r>
              <a:rPr lang="zh-CN" altLang="en-US" sz="2800" dirty="0"/>
              <a:t>在机器指令的地址字段中，直接指出操作数本身的寻址方式称为</a:t>
            </a:r>
            <a:r>
              <a:rPr lang="en-US" altLang="zh-CN" sz="2800" dirty="0"/>
              <a:t>(4) </a:t>
            </a:r>
            <a:r>
              <a:rPr lang="zh-CN" altLang="en-US" sz="2800" dirty="0" smtClean="0">
                <a:solidFill>
                  <a:srgbClr val="17347D"/>
                </a:solidFill>
              </a:rPr>
              <a:t>。</a:t>
            </a:r>
            <a:endParaRPr lang="en-US" altLang="zh-CN" sz="2800" dirty="0">
              <a:solidFill>
                <a:srgbClr val="17347D"/>
              </a:solidFill>
            </a:endParaRPr>
          </a:p>
          <a:p>
            <a:pPr marL="0" indent="0">
              <a:buNone/>
              <a:defRPr/>
            </a:pPr>
            <a:r>
              <a:rPr lang="en-US" altLang="zh-CN" sz="2800" dirty="0"/>
              <a:t> </a:t>
            </a:r>
            <a:r>
              <a:rPr lang="en-US" altLang="zh-CN" sz="2800" dirty="0" smtClean="0"/>
              <a:t>    A</a:t>
            </a:r>
            <a:r>
              <a:rPr lang="zh-CN" altLang="en-US" sz="2800" dirty="0"/>
              <a:t>．隐含寻址 </a:t>
            </a:r>
            <a:r>
              <a:rPr lang="zh-CN" altLang="en-US" sz="2800" dirty="0" smtClean="0"/>
              <a:t>    </a:t>
            </a:r>
            <a:r>
              <a:rPr lang="en-US" altLang="zh-CN" sz="2800" dirty="0" smtClean="0"/>
              <a:t>B. </a:t>
            </a:r>
            <a:r>
              <a:rPr lang="zh-CN" altLang="en-US" sz="2800" dirty="0" smtClean="0"/>
              <a:t>寄存器</a:t>
            </a:r>
            <a:r>
              <a:rPr lang="zh-CN" altLang="en-US" sz="2800" dirty="0"/>
              <a:t>寻址 </a:t>
            </a:r>
            <a:endParaRPr lang="en-US" altLang="zh-CN" sz="2800" dirty="0" smtClean="0"/>
          </a:p>
          <a:p>
            <a:pPr marL="0" indent="0">
              <a:buNone/>
              <a:defRPr/>
            </a:pPr>
            <a:r>
              <a:rPr lang="en-US" altLang="zh-CN" sz="2800" dirty="0"/>
              <a:t> </a:t>
            </a:r>
            <a:r>
              <a:rPr lang="en-US" altLang="zh-CN" sz="2800" dirty="0" smtClean="0"/>
              <a:t>    C.   </a:t>
            </a:r>
            <a:r>
              <a:rPr lang="zh-CN" altLang="en-US" sz="2800" dirty="0" smtClean="0"/>
              <a:t>立即寻址     </a:t>
            </a:r>
            <a:r>
              <a:rPr lang="en-US" altLang="zh-CN" sz="2800" dirty="0" smtClean="0"/>
              <a:t>D. </a:t>
            </a:r>
            <a:r>
              <a:rPr lang="zh-CN" altLang="en-US" sz="2800" dirty="0" smtClean="0"/>
              <a:t>直接寻址</a:t>
            </a:r>
            <a:r>
              <a:rPr lang="zh-CN" altLang="en-US" sz="2800" dirty="0"/>
              <a:t/>
            </a:r>
            <a:br>
              <a:rPr lang="zh-CN" altLang="en-US" sz="2800" dirty="0"/>
            </a:br>
            <a:endParaRPr lang="zh-CN" altLang="zh-CN" sz="2800" dirty="0"/>
          </a:p>
        </p:txBody>
      </p:sp>
      <p:sp>
        <p:nvSpPr>
          <p:cNvPr id="16077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17347D"/>
              </a:solidFill>
            </a:endParaRPr>
          </a:p>
        </p:txBody>
      </p:sp>
    </p:spTree>
    <p:extLst>
      <p:ext uri="{BB962C8B-B14F-4D97-AF65-F5344CB8AC3E}">
        <p14:creationId xmlns:p14="http://schemas.microsoft.com/office/powerpoint/2010/main" val="235567633"/>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标题 1"/>
          <p:cNvSpPr>
            <a:spLocks noGrp="1"/>
          </p:cNvSpPr>
          <p:nvPr>
            <p:ph type="title"/>
          </p:nvPr>
        </p:nvSpPr>
        <p:spPr>
          <a:xfrm>
            <a:off x="838200" y="762000"/>
            <a:ext cx="8229600" cy="563563"/>
          </a:xfrm>
        </p:spPr>
        <p:txBody>
          <a:bodyPr/>
          <a:lstStyle/>
          <a:p>
            <a:r>
              <a:rPr lang="en-US" altLang="zh-CN" dirty="0" smtClean="0">
                <a:latin typeface="Arial Unicode MS" pitchFamily="34" charset="-122"/>
                <a:ea typeface="黑体" pitchFamily="49" charset="-122"/>
              </a:rPr>
              <a:t>2015</a:t>
            </a:r>
            <a:r>
              <a:rPr lang="zh-CN" altLang="en-US" dirty="0" smtClean="0">
                <a:latin typeface="Arial Unicode MS" pitchFamily="34" charset="-122"/>
                <a:ea typeface="黑体" pitchFamily="49" charset="-122"/>
              </a:rPr>
              <a:t>年下半年真题</a:t>
            </a:r>
            <a:endParaRPr lang="zh-CN" altLang="zh-CN" dirty="0" smtClean="0">
              <a:latin typeface="Arial Unicode MS" pitchFamily="34" charset="-122"/>
              <a:ea typeface="黑体" pitchFamily="49" charset="-122"/>
            </a:endParaRPr>
          </a:p>
        </p:txBody>
      </p:sp>
      <p:sp>
        <p:nvSpPr>
          <p:cNvPr id="4" name="灯片编号占位符 3"/>
          <p:cNvSpPr>
            <a:spLocks noGrp="1"/>
          </p:cNvSpPr>
          <p:nvPr>
            <p:ph type="sldNum" sz="quarter" idx="12"/>
          </p:nvPr>
        </p:nvSpPr>
        <p:spPr/>
        <p:txBody>
          <a:bodyPr/>
          <a:lstStyle/>
          <a:p>
            <a:pPr>
              <a:defRPr/>
            </a:pPr>
            <a:fld id="{2E0D66EF-9735-4F29-893A-4AA8CFE23992}" type="slidenum">
              <a:rPr lang="en-US" altLang="zh-CN" smtClean="0">
                <a:solidFill>
                  <a:srgbClr val="17347D"/>
                </a:solidFill>
              </a:rPr>
              <a:pPr>
                <a:defRPr/>
              </a:pPr>
              <a:t>161</a:t>
            </a:fld>
            <a:endParaRPr lang="en-US" altLang="zh-CN" dirty="0">
              <a:solidFill>
                <a:srgbClr val="17347D"/>
              </a:solidFill>
            </a:endParaRPr>
          </a:p>
        </p:txBody>
      </p:sp>
      <p:sp>
        <p:nvSpPr>
          <p:cNvPr id="2" name="内容占位符 1"/>
          <p:cNvSpPr>
            <a:spLocks noGrp="1"/>
          </p:cNvSpPr>
          <p:nvPr>
            <p:ph idx="1"/>
          </p:nvPr>
        </p:nvSpPr>
        <p:spPr/>
        <p:txBody>
          <a:bodyPr/>
          <a:lstStyle/>
          <a:p>
            <a:pPr>
              <a:defRPr/>
            </a:pPr>
            <a:r>
              <a:rPr lang="en-US" altLang="zh-CN" sz="2800" dirty="0" smtClean="0"/>
              <a:t>5</a:t>
            </a:r>
            <a:r>
              <a:rPr lang="zh-CN" altLang="en-US" sz="2800" dirty="0" smtClean="0"/>
              <a:t>：</a:t>
            </a:r>
            <a:r>
              <a:rPr lang="zh-CN" altLang="en-US" sz="2800" dirty="0"/>
              <a:t>内存按字节编址从 </a:t>
            </a:r>
            <a:r>
              <a:rPr lang="en-US" altLang="zh-CN" sz="2800" dirty="0"/>
              <a:t>B3000H </a:t>
            </a:r>
            <a:r>
              <a:rPr lang="zh-CN" altLang="en-US" sz="2800" dirty="0"/>
              <a:t>到 </a:t>
            </a:r>
            <a:r>
              <a:rPr lang="en-US" altLang="zh-CN" sz="2800" dirty="0"/>
              <a:t>DABFFH </a:t>
            </a:r>
            <a:r>
              <a:rPr lang="zh-CN" altLang="en-US" sz="2800" dirty="0"/>
              <a:t>的区域其存储容量为（ </a:t>
            </a:r>
            <a:r>
              <a:rPr lang="en-US" altLang="zh-CN" sz="2800" dirty="0"/>
              <a:t>5</a:t>
            </a:r>
            <a:r>
              <a:rPr lang="zh-CN" altLang="en-US" sz="2800" dirty="0"/>
              <a:t>）</a:t>
            </a:r>
            <a:r>
              <a:rPr lang="zh-CN" altLang="en-US" sz="2800" dirty="0" smtClean="0"/>
              <a:t>。</a:t>
            </a:r>
            <a:endParaRPr lang="en-US" altLang="zh-CN" sz="2800" dirty="0"/>
          </a:p>
          <a:p>
            <a:pPr marL="0" indent="0">
              <a:buNone/>
              <a:defRPr/>
            </a:pPr>
            <a:r>
              <a:rPr lang="en-US" altLang="zh-CN" sz="2800" dirty="0" smtClean="0"/>
              <a:t>	A.123KB 		B.159KB </a:t>
            </a:r>
          </a:p>
          <a:p>
            <a:pPr marL="0" indent="0">
              <a:buNone/>
              <a:defRPr/>
            </a:pPr>
            <a:r>
              <a:rPr lang="en-US" altLang="zh-CN" sz="2800" dirty="0" smtClean="0"/>
              <a:t>	C.163KB 		D.194KB</a:t>
            </a:r>
          </a:p>
          <a:p>
            <a:pPr>
              <a:defRPr/>
            </a:pPr>
            <a:endParaRPr lang="en-US" altLang="zh-CN" sz="2800" dirty="0" smtClean="0"/>
          </a:p>
          <a:p>
            <a:pPr>
              <a:defRPr/>
            </a:pPr>
            <a:r>
              <a:rPr lang="en-US" altLang="zh-CN" sz="2800" dirty="0" smtClean="0"/>
              <a:t>6:</a:t>
            </a:r>
            <a:r>
              <a:rPr lang="en-US" altLang="zh-CN" sz="2800" dirty="0"/>
              <a:t>CISC </a:t>
            </a:r>
            <a:r>
              <a:rPr lang="zh-CN" altLang="en-US" sz="2800" dirty="0"/>
              <a:t>是（ </a:t>
            </a:r>
            <a:r>
              <a:rPr lang="en-US" altLang="zh-CN" sz="2800" dirty="0"/>
              <a:t>6</a:t>
            </a:r>
            <a:r>
              <a:rPr lang="zh-CN" altLang="en-US" sz="2800" dirty="0"/>
              <a:t>）的简称</a:t>
            </a:r>
            <a:r>
              <a:rPr lang="zh-CN" altLang="en-US" sz="2800" dirty="0" smtClean="0"/>
              <a:t>。</a:t>
            </a:r>
            <a:r>
              <a:rPr lang="en-US" altLang="zh-CN" sz="2800" dirty="0" smtClean="0"/>
              <a:t>	</a:t>
            </a:r>
          </a:p>
          <a:p>
            <a:pPr marL="0" indent="0">
              <a:buNone/>
              <a:defRPr/>
            </a:pPr>
            <a:r>
              <a:rPr lang="en-US" altLang="zh-CN" sz="2800" dirty="0"/>
              <a:t>	</a:t>
            </a:r>
            <a:r>
              <a:rPr lang="en-US" altLang="zh-CN" sz="2800" dirty="0" smtClean="0"/>
              <a:t>A</a:t>
            </a:r>
            <a:r>
              <a:rPr lang="en-US" altLang="zh-CN" sz="2800" dirty="0"/>
              <a:t>.</a:t>
            </a:r>
            <a:r>
              <a:rPr lang="zh-CN" altLang="en-US" sz="2800" dirty="0" smtClean="0"/>
              <a:t>复杂</a:t>
            </a:r>
            <a:r>
              <a:rPr lang="zh-CN" altLang="en-US" sz="2800" dirty="0"/>
              <a:t>指令系统计算机 </a:t>
            </a:r>
            <a:endParaRPr lang="en-US" altLang="zh-CN" sz="2800" dirty="0" smtClean="0"/>
          </a:p>
          <a:p>
            <a:pPr marL="0" indent="0">
              <a:buNone/>
              <a:defRPr/>
            </a:pPr>
            <a:r>
              <a:rPr lang="en-US" altLang="zh-CN" sz="2800" dirty="0" smtClean="0"/>
              <a:t>	B</a:t>
            </a:r>
            <a:r>
              <a:rPr lang="en-US" altLang="zh-CN" sz="2800" dirty="0"/>
              <a:t>.</a:t>
            </a:r>
            <a:r>
              <a:rPr lang="zh-CN" altLang="en-US" sz="2800" dirty="0"/>
              <a:t>超大规模集成电路</a:t>
            </a:r>
            <a:br>
              <a:rPr lang="zh-CN" altLang="en-US" sz="2800" dirty="0"/>
            </a:br>
            <a:r>
              <a:rPr lang="en-US" altLang="zh-CN" sz="2800" dirty="0" smtClean="0"/>
              <a:t>	C</a:t>
            </a:r>
            <a:r>
              <a:rPr lang="en-US" altLang="zh-CN" sz="2800" dirty="0"/>
              <a:t>.</a:t>
            </a:r>
            <a:r>
              <a:rPr lang="zh-CN" altLang="en-US" sz="2800" dirty="0" smtClean="0"/>
              <a:t>精简</a:t>
            </a:r>
            <a:r>
              <a:rPr lang="zh-CN" altLang="en-US" sz="2800" dirty="0"/>
              <a:t>指令系统计算机 </a:t>
            </a:r>
            <a:endParaRPr lang="en-US" altLang="zh-CN" sz="2800" dirty="0" smtClean="0"/>
          </a:p>
          <a:p>
            <a:pPr marL="0" indent="0">
              <a:buNone/>
              <a:defRPr/>
            </a:pPr>
            <a:r>
              <a:rPr lang="en-US" altLang="zh-CN" sz="2800" dirty="0" smtClean="0"/>
              <a:t>	D</a:t>
            </a:r>
            <a:r>
              <a:rPr lang="en-US" altLang="zh-CN" sz="2800" dirty="0"/>
              <a:t>.</a:t>
            </a:r>
            <a:r>
              <a:rPr lang="zh-CN" altLang="en-US" sz="2800" dirty="0"/>
              <a:t>超长指令字</a:t>
            </a:r>
            <a:br>
              <a:rPr lang="zh-CN" altLang="en-US" sz="2800" dirty="0"/>
            </a:br>
            <a:endParaRPr lang="zh-CN" altLang="zh-CN" sz="2800" dirty="0"/>
          </a:p>
        </p:txBody>
      </p:sp>
      <p:sp>
        <p:nvSpPr>
          <p:cNvPr id="16077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17347D"/>
              </a:solidFill>
            </a:endParaRPr>
          </a:p>
        </p:txBody>
      </p:sp>
    </p:spTree>
    <p:extLst>
      <p:ext uri="{BB962C8B-B14F-4D97-AF65-F5344CB8AC3E}">
        <p14:creationId xmlns:p14="http://schemas.microsoft.com/office/powerpoint/2010/main" val="805878998"/>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标题 1"/>
          <p:cNvSpPr>
            <a:spLocks noGrp="1"/>
          </p:cNvSpPr>
          <p:nvPr>
            <p:ph type="title"/>
          </p:nvPr>
        </p:nvSpPr>
        <p:spPr>
          <a:xfrm>
            <a:off x="838200" y="762000"/>
            <a:ext cx="8229600" cy="563563"/>
          </a:xfrm>
        </p:spPr>
        <p:txBody>
          <a:bodyPr/>
          <a:lstStyle/>
          <a:p>
            <a:r>
              <a:rPr lang="zh-CN" altLang="en-US" dirty="0" smtClean="0">
                <a:latin typeface="Arial Unicode MS" pitchFamily="34" charset="-122"/>
                <a:ea typeface="黑体" pitchFamily="49" charset="-122"/>
              </a:rPr>
              <a:t>病毒真题（</a:t>
            </a:r>
            <a:r>
              <a:rPr lang="en-US" altLang="zh-CN" dirty="0" smtClean="0">
                <a:latin typeface="Arial Unicode MS" pitchFamily="34" charset="-122"/>
                <a:ea typeface="黑体" pitchFamily="49" charset="-122"/>
              </a:rPr>
              <a:t>13</a:t>
            </a:r>
            <a:r>
              <a:rPr lang="zh-CN" altLang="en-US" dirty="0" smtClean="0">
                <a:latin typeface="Arial Unicode MS" pitchFamily="34" charset="-122"/>
                <a:ea typeface="黑体" pitchFamily="49" charset="-122"/>
              </a:rPr>
              <a:t>年上半年）</a:t>
            </a:r>
            <a:endParaRPr lang="zh-CN" altLang="zh-CN" dirty="0" smtClean="0">
              <a:latin typeface="Arial Unicode MS" pitchFamily="34" charset="-122"/>
              <a:ea typeface="黑体" pitchFamily="49" charset="-122"/>
            </a:endParaRPr>
          </a:p>
        </p:txBody>
      </p:sp>
      <p:sp>
        <p:nvSpPr>
          <p:cNvPr id="4" name="灯片编号占位符 3"/>
          <p:cNvSpPr>
            <a:spLocks noGrp="1"/>
          </p:cNvSpPr>
          <p:nvPr>
            <p:ph type="sldNum" sz="quarter" idx="12"/>
          </p:nvPr>
        </p:nvSpPr>
        <p:spPr/>
        <p:txBody>
          <a:bodyPr/>
          <a:lstStyle/>
          <a:p>
            <a:pPr>
              <a:defRPr/>
            </a:pPr>
            <a:fld id="{2E0D66EF-9735-4F29-893A-4AA8CFE23992}" type="slidenum">
              <a:rPr lang="en-US" altLang="zh-CN" smtClean="0">
                <a:solidFill>
                  <a:srgbClr val="17347D"/>
                </a:solidFill>
              </a:rPr>
              <a:pPr>
                <a:defRPr/>
              </a:pPr>
              <a:t>162</a:t>
            </a:fld>
            <a:endParaRPr lang="en-US" altLang="zh-CN" dirty="0">
              <a:solidFill>
                <a:srgbClr val="17347D"/>
              </a:solidFill>
            </a:endParaRPr>
          </a:p>
        </p:txBody>
      </p:sp>
      <p:sp>
        <p:nvSpPr>
          <p:cNvPr id="2" name="内容占位符 1"/>
          <p:cNvSpPr>
            <a:spLocks noGrp="1"/>
          </p:cNvSpPr>
          <p:nvPr>
            <p:ph idx="1"/>
          </p:nvPr>
        </p:nvSpPr>
        <p:spPr/>
        <p:txBody>
          <a:bodyPr/>
          <a:lstStyle/>
          <a:p>
            <a:pPr marL="0" indent="0">
              <a:buNone/>
              <a:defRPr/>
            </a:pPr>
            <a:r>
              <a:rPr lang="zh-CN" altLang="en-US" sz="2800" dirty="0" smtClean="0"/>
              <a:t>：</a:t>
            </a:r>
            <a:r>
              <a:rPr lang="zh-CN" altLang="en-US" sz="2800" dirty="0"/>
              <a:t/>
            </a:r>
            <a:br>
              <a:rPr lang="zh-CN" altLang="en-US" sz="2800" dirty="0"/>
            </a:br>
            <a:endParaRPr lang="zh-CN" altLang="zh-CN" sz="2800" dirty="0"/>
          </a:p>
        </p:txBody>
      </p:sp>
      <p:sp>
        <p:nvSpPr>
          <p:cNvPr id="16077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17347D"/>
              </a:solidFill>
            </a:endParaRPr>
          </a:p>
        </p:txBody>
      </p:sp>
      <p:pic>
        <p:nvPicPr>
          <p:cNvPr id="808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47825"/>
            <a:ext cx="9143999" cy="2775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7869867"/>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标题 1"/>
          <p:cNvSpPr>
            <a:spLocks noGrp="1"/>
          </p:cNvSpPr>
          <p:nvPr>
            <p:ph type="title"/>
          </p:nvPr>
        </p:nvSpPr>
        <p:spPr>
          <a:xfrm>
            <a:off x="838200" y="762000"/>
            <a:ext cx="8229600" cy="563563"/>
          </a:xfrm>
        </p:spPr>
        <p:txBody>
          <a:bodyPr/>
          <a:lstStyle/>
          <a:p>
            <a:r>
              <a:rPr lang="zh-CN" altLang="en-US" dirty="0" smtClean="0">
                <a:latin typeface="Arial Unicode MS" pitchFamily="34" charset="-122"/>
                <a:ea typeface="黑体" pitchFamily="49" charset="-122"/>
              </a:rPr>
              <a:t>病毒真题（</a:t>
            </a:r>
            <a:r>
              <a:rPr lang="en-US" altLang="zh-CN" dirty="0" smtClean="0">
                <a:latin typeface="Arial Unicode MS" pitchFamily="34" charset="-122"/>
                <a:ea typeface="黑体" pitchFamily="49" charset="-122"/>
              </a:rPr>
              <a:t>13</a:t>
            </a:r>
            <a:r>
              <a:rPr lang="zh-CN" altLang="en-US" dirty="0" smtClean="0">
                <a:latin typeface="Arial Unicode MS" pitchFamily="34" charset="-122"/>
                <a:ea typeface="黑体" pitchFamily="49" charset="-122"/>
              </a:rPr>
              <a:t>年下半年）</a:t>
            </a:r>
            <a:endParaRPr lang="zh-CN" altLang="zh-CN" dirty="0" smtClean="0">
              <a:latin typeface="Arial Unicode MS" pitchFamily="34" charset="-122"/>
              <a:ea typeface="黑体" pitchFamily="49" charset="-122"/>
            </a:endParaRPr>
          </a:p>
        </p:txBody>
      </p:sp>
      <p:sp>
        <p:nvSpPr>
          <p:cNvPr id="4" name="灯片编号占位符 3"/>
          <p:cNvSpPr>
            <a:spLocks noGrp="1"/>
          </p:cNvSpPr>
          <p:nvPr>
            <p:ph type="sldNum" sz="quarter" idx="12"/>
          </p:nvPr>
        </p:nvSpPr>
        <p:spPr/>
        <p:txBody>
          <a:bodyPr/>
          <a:lstStyle/>
          <a:p>
            <a:pPr>
              <a:defRPr/>
            </a:pPr>
            <a:fld id="{2E0D66EF-9735-4F29-893A-4AA8CFE23992}" type="slidenum">
              <a:rPr lang="en-US" altLang="zh-CN" smtClean="0">
                <a:solidFill>
                  <a:srgbClr val="17347D"/>
                </a:solidFill>
              </a:rPr>
              <a:pPr>
                <a:defRPr/>
              </a:pPr>
              <a:t>163</a:t>
            </a:fld>
            <a:endParaRPr lang="en-US" altLang="zh-CN" dirty="0">
              <a:solidFill>
                <a:srgbClr val="17347D"/>
              </a:solidFill>
            </a:endParaRPr>
          </a:p>
        </p:txBody>
      </p:sp>
      <p:sp>
        <p:nvSpPr>
          <p:cNvPr id="2" name="内容占位符 1"/>
          <p:cNvSpPr>
            <a:spLocks noGrp="1"/>
          </p:cNvSpPr>
          <p:nvPr>
            <p:ph idx="1"/>
          </p:nvPr>
        </p:nvSpPr>
        <p:spPr/>
        <p:txBody>
          <a:bodyPr/>
          <a:lstStyle/>
          <a:p>
            <a:pPr>
              <a:defRPr/>
            </a:pPr>
            <a:r>
              <a:rPr lang="en-US" altLang="zh-CN" sz="2800" dirty="0" smtClean="0"/>
              <a:t>1</a:t>
            </a:r>
            <a:r>
              <a:rPr lang="zh-CN" altLang="en-US" sz="2800" dirty="0" smtClean="0"/>
              <a:t>：</a:t>
            </a:r>
            <a:r>
              <a:rPr lang="zh-CN" altLang="en-US" sz="2800" dirty="0"/>
              <a:t/>
            </a:r>
            <a:br>
              <a:rPr lang="zh-CN" altLang="en-US" sz="2800" dirty="0"/>
            </a:br>
            <a:endParaRPr lang="zh-CN" altLang="zh-CN" sz="2800" dirty="0"/>
          </a:p>
        </p:txBody>
      </p:sp>
      <p:sp>
        <p:nvSpPr>
          <p:cNvPr id="16077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17347D"/>
              </a:solidFill>
            </a:endParaRPr>
          </a:p>
        </p:txBody>
      </p:sp>
      <p:pic>
        <p:nvPicPr>
          <p:cNvPr id="819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50" y="1524000"/>
            <a:ext cx="8012113" cy="351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4937077"/>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标题 1"/>
          <p:cNvSpPr>
            <a:spLocks noGrp="1"/>
          </p:cNvSpPr>
          <p:nvPr>
            <p:ph type="title"/>
          </p:nvPr>
        </p:nvSpPr>
        <p:spPr>
          <a:xfrm>
            <a:off x="838200" y="762000"/>
            <a:ext cx="8229600" cy="563563"/>
          </a:xfrm>
        </p:spPr>
        <p:txBody>
          <a:bodyPr/>
          <a:lstStyle/>
          <a:p>
            <a:r>
              <a:rPr lang="zh-CN" altLang="en-US" dirty="0" smtClean="0">
                <a:latin typeface="Arial Unicode MS" pitchFamily="34" charset="-122"/>
                <a:ea typeface="黑体" pitchFamily="49" charset="-122"/>
              </a:rPr>
              <a:t>病毒真题（</a:t>
            </a:r>
            <a:r>
              <a:rPr lang="en-US" altLang="zh-CN" dirty="0" smtClean="0">
                <a:latin typeface="Arial Unicode MS" pitchFamily="34" charset="-122"/>
                <a:ea typeface="黑体" pitchFamily="49" charset="-122"/>
              </a:rPr>
              <a:t>14</a:t>
            </a:r>
            <a:r>
              <a:rPr lang="zh-CN" altLang="en-US" dirty="0" smtClean="0">
                <a:latin typeface="Arial Unicode MS" pitchFamily="34" charset="-122"/>
                <a:ea typeface="黑体" pitchFamily="49" charset="-122"/>
              </a:rPr>
              <a:t>年上半年）</a:t>
            </a:r>
            <a:endParaRPr lang="zh-CN" altLang="zh-CN" dirty="0" smtClean="0">
              <a:latin typeface="Arial Unicode MS" pitchFamily="34" charset="-122"/>
              <a:ea typeface="黑体" pitchFamily="49" charset="-122"/>
            </a:endParaRPr>
          </a:p>
        </p:txBody>
      </p:sp>
      <p:sp>
        <p:nvSpPr>
          <p:cNvPr id="4" name="灯片编号占位符 3"/>
          <p:cNvSpPr>
            <a:spLocks noGrp="1"/>
          </p:cNvSpPr>
          <p:nvPr>
            <p:ph type="sldNum" sz="quarter" idx="12"/>
          </p:nvPr>
        </p:nvSpPr>
        <p:spPr/>
        <p:txBody>
          <a:bodyPr/>
          <a:lstStyle/>
          <a:p>
            <a:pPr>
              <a:defRPr/>
            </a:pPr>
            <a:fld id="{2E0D66EF-9735-4F29-893A-4AA8CFE23992}" type="slidenum">
              <a:rPr lang="en-US" altLang="zh-CN" smtClean="0">
                <a:solidFill>
                  <a:srgbClr val="17347D"/>
                </a:solidFill>
              </a:rPr>
              <a:pPr>
                <a:defRPr/>
              </a:pPr>
              <a:t>164</a:t>
            </a:fld>
            <a:endParaRPr lang="en-US" altLang="zh-CN" dirty="0">
              <a:solidFill>
                <a:srgbClr val="17347D"/>
              </a:solidFill>
            </a:endParaRPr>
          </a:p>
        </p:txBody>
      </p:sp>
      <p:sp>
        <p:nvSpPr>
          <p:cNvPr id="2" name="内容占位符 1"/>
          <p:cNvSpPr>
            <a:spLocks noGrp="1"/>
          </p:cNvSpPr>
          <p:nvPr>
            <p:ph idx="1"/>
          </p:nvPr>
        </p:nvSpPr>
        <p:spPr/>
        <p:txBody>
          <a:bodyPr/>
          <a:lstStyle/>
          <a:p>
            <a:pPr marL="0" indent="0">
              <a:buNone/>
              <a:defRPr/>
            </a:pPr>
            <a:r>
              <a:rPr lang="zh-CN" altLang="en-US" sz="2800" dirty="0"/>
              <a:t/>
            </a:r>
            <a:br>
              <a:rPr lang="zh-CN" altLang="en-US" sz="2800" dirty="0"/>
            </a:br>
            <a:endParaRPr lang="zh-CN" altLang="zh-CN" sz="2800" dirty="0"/>
          </a:p>
        </p:txBody>
      </p:sp>
      <p:sp>
        <p:nvSpPr>
          <p:cNvPr id="16077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17347D"/>
              </a:solidFill>
            </a:endParaRPr>
          </a:p>
        </p:txBody>
      </p:sp>
      <p:pic>
        <p:nvPicPr>
          <p:cNvPr id="829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90689"/>
            <a:ext cx="9143999" cy="3281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6222602"/>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标题 1"/>
          <p:cNvSpPr>
            <a:spLocks noGrp="1"/>
          </p:cNvSpPr>
          <p:nvPr>
            <p:ph type="title"/>
          </p:nvPr>
        </p:nvSpPr>
        <p:spPr>
          <a:xfrm>
            <a:off x="838200" y="762000"/>
            <a:ext cx="8229600" cy="563563"/>
          </a:xfrm>
        </p:spPr>
        <p:txBody>
          <a:bodyPr/>
          <a:lstStyle/>
          <a:p>
            <a:r>
              <a:rPr lang="zh-CN" altLang="en-US" dirty="0" smtClean="0">
                <a:latin typeface="Arial Unicode MS" pitchFamily="34" charset="-122"/>
                <a:ea typeface="黑体" pitchFamily="49" charset="-122"/>
              </a:rPr>
              <a:t>病毒真题（</a:t>
            </a:r>
            <a:r>
              <a:rPr lang="en-US" altLang="zh-CN" dirty="0" smtClean="0">
                <a:latin typeface="Arial Unicode MS" pitchFamily="34" charset="-122"/>
                <a:ea typeface="黑体" pitchFamily="49" charset="-122"/>
              </a:rPr>
              <a:t>14</a:t>
            </a:r>
            <a:r>
              <a:rPr lang="zh-CN" altLang="en-US" dirty="0" smtClean="0">
                <a:latin typeface="Arial Unicode MS" pitchFamily="34" charset="-122"/>
                <a:ea typeface="黑体" pitchFamily="49" charset="-122"/>
              </a:rPr>
              <a:t>年下半年）</a:t>
            </a:r>
            <a:endParaRPr lang="zh-CN" altLang="zh-CN" dirty="0" smtClean="0">
              <a:latin typeface="Arial Unicode MS" pitchFamily="34" charset="-122"/>
              <a:ea typeface="黑体" pitchFamily="49" charset="-122"/>
            </a:endParaRPr>
          </a:p>
        </p:txBody>
      </p:sp>
      <p:sp>
        <p:nvSpPr>
          <p:cNvPr id="4" name="灯片编号占位符 3"/>
          <p:cNvSpPr>
            <a:spLocks noGrp="1"/>
          </p:cNvSpPr>
          <p:nvPr>
            <p:ph type="sldNum" sz="quarter" idx="12"/>
          </p:nvPr>
        </p:nvSpPr>
        <p:spPr/>
        <p:txBody>
          <a:bodyPr/>
          <a:lstStyle/>
          <a:p>
            <a:pPr>
              <a:defRPr/>
            </a:pPr>
            <a:fld id="{2E0D66EF-9735-4F29-893A-4AA8CFE23992}" type="slidenum">
              <a:rPr lang="en-US" altLang="zh-CN" smtClean="0">
                <a:solidFill>
                  <a:srgbClr val="17347D"/>
                </a:solidFill>
              </a:rPr>
              <a:pPr>
                <a:defRPr/>
              </a:pPr>
              <a:t>165</a:t>
            </a:fld>
            <a:endParaRPr lang="en-US" altLang="zh-CN" dirty="0">
              <a:solidFill>
                <a:srgbClr val="17347D"/>
              </a:solidFill>
            </a:endParaRPr>
          </a:p>
        </p:txBody>
      </p:sp>
      <p:sp>
        <p:nvSpPr>
          <p:cNvPr id="2" name="内容占位符 1"/>
          <p:cNvSpPr>
            <a:spLocks noGrp="1"/>
          </p:cNvSpPr>
          <p:nvPr>
            <p:ph idx="1"/>
          </p:nvPr>
        </p:nvSpPr>
        <p:spPr/>
        <p:txBody>
          <a:bodyPr/>
          <a:lstStyle/>
          <a:p>
            <a:pPr marL="0" indent="0">
              <a:buNone/>
              <a:defRPr/>
            </a:pPr>
            <a:r>
              <a:rPr lang="zh-CN" altLang="en-US" sz="2800" dirty="0"/>
              <a:t/>
            </a:r>
            <a:br>
              <a:rPr lang="zh-CN" altLang="en-US" sz="2800" dirty="0"/>
            </a:br>
            <a:endParaRPr lang="zh-CN" altLang="zh-CN" sz="2800" dirty="0"/>
          </a:p>
        </p:txBody>
      </p:sp>
      <p:sp>
        <p:nvSpPr>
          <p:cNvPr id="16077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17347D"/>
              </a:solidFill>
            </a:endParaRPr>
          </a:p>
        </p:txBody>
      </p:sp>
      <p:pic>
        <p:nvPicPr>
          <p:cNvPr id="839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676400"/>
            <a:ext cx="910383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2365826"/>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标题 1"/>
          <p:cNvSpPr>
            <a:spLocks noGrp="1"/>
          </p:cNvSpPr>
          <p:nvPr>
            <p:ph type="title"/>
          </p:nvPr>
        </p:nvSpPr>
        <p:spPr>
          <a:xfrm>
            <a:off x="838200" y="762000"/>
            <a:ext cx="8229600" cy="563563"/>
          </a:xfrm>
        </p:spPr>
        <p:txBody>
          <a:bodyPr/>
          <a:lstStyle/>
          <a:p>
            <a:r>
              <a:rPr lang="zh-CN" altLang="en-US" dirty="0" smtClean="0">
                <a:latin typeface="Arial Unicode MS" pitchFamily="34" charset="-122"/>
                <a:ea typeface="黑体" pitchFamily="49" charset="-122"/>
              </a:rPr>
              <a:t>病毒真题（</a:t>
            </a:r>
            <a:r>
              <a:rPr lang="en-US" altLang="zh-CN" dirty="0" smtClean="0">
                <a:latin typeface="Arial Unicode MS" pitchFamily="34" charset="-122"/>
                <a:ea typeface="黑体" pitchFamily="49" charset="-122"/>
              </a:rPr>
              <a:t>14</a:t>
            </a:r>
            <a:r>
              <a:rPr lang="zh-CN" altLang="en-US" dirty="0" smtClean="0">
                <a:latin typeface="Arial Unicode MS" pitchFamily="34" charset="-122"/>
                <a:ea typeface="黑体" pitchFamily="49" charset="-122"/>
              </a:rPr>
              <a:t>年下半年）</a:t>
            </a:r>
            <a:endParaRPr lang="zh-CN" altLang="zh-CN" dirty="0" smtClean="0">
              <a:latin typeface="Arial Unicode MS" pitchFamily="34" charset="-122"/>
              <a:ea typeface="黑体" pitchFamily="49" charset="-122"/>
            </a:endParaRPr>
          </a:p>
        </p:txBody>
      </p:sp>
      <p:sp>
        <p:nvSpPr>
          <p:cNvPr id="4" name="灯片编号占位符 3"/>
          <p:cNvSpPr>
            <a:spLocks noGrp="1"/>
          </p:cNvSpPr>
          <p:nvPr>
            <p:ph type="sldNum" sz="quarter" idx="12"/>
          </p:nvPr>
        </p:nvSpPr>
        <p:spPr/>
        <p:txBody>
          <a:bodyPr/>
          <a:lstStyle/>
          <a:p>
            <a:pPr>
              <a:defRPr/>
            </a:pPr>
            <a:fld id="{2E0D66EF-9735-4F29-893A-4AA8CFE23992}" type="slidenum">
              <a:rPr lang="en-US" altLang="zh-CN" smtClean="0">
                <a:solidFill>
                  <a:srgbClr val="17347D"/>
                </a:solidFill>
              </a:rPr>
              <a:pPr>
                <a:defRPr/>
              </a:pPr>
              <a:t>166</a:t>
            </a:fld>
            <a:endParaRPr lang="en-US" altLang="zh-CN" dirty="0">
              <a:solidFill>
                <a:srgbClr val="17347D"/>
              </a:solidFill>
            </a:endParaRPr>
          </a:p>
        </p:txBody>
      </p:sp>
      <p:sp>
        <p:nvSpPr>
          <p:cNvPr id="2" name="内容占位符 1"/>
          <p:cNvSpPr>
            <a:spLocks noGrp="1"/>
          </p:cNvSpPr>
          <p:nvPr>
            <p:ph idx="1"/>
          </p:nvPr>
        </p:nvSpPr>
        <p:spPr/>
        <p:txBody>
          <a:bodyPr/>
          <a:lstStyle/>
          <a:p>
            <a:pPr marL="0" indent="0">
              <a:buNone/>
              <a:defRPr/>
            </a:pPr>
            <a:r>
              <a:rPr lang="zh-CN" altLang="en-US" sz="2800" dirty="0"/>
              <a:t/>
            </a:r>
            <a:br>
              <a:rPr lang="zh-CN" altLang="en-US" sz="2800" dirty="0"/>
            </a:br>
            <a:endParaRPr lang="zh-CN" altLang="zh-CN" sz="2800" dirty="0"/>
          </a:p>
        </p:txBody>
      </p:sp>
      <p:sp>
        <p:nvSpPr>
          <p:cNvPr id="16077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17347D"/>
              </a:solidFill>
            </a:endParaRPr>
          </a:p>
        </p:txBody>
      </p:sp>
      <p:pic>
        <p:nvPicPr>
          <p:cNvPr id="849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447800"/>
            <a:ext cx="3486150"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25793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4" name="日期占位符 1"/>
          <p:cNvSpPr>
            <a:spLocks noGrp="1"/>
          </p:cNvSpPr>
          <p:nvPr>
            <p:ph type="dt" sz="quarter" idx="10"/>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332E55FE-EC8C-489D-A389-12770760A48D}" type="datetime2">
              <a:rPr lang="zh-CN" altLang="en-US" smtClean="0">
                <a:solidFill>
                  <a:srgbClr val="08080C"/>
                </a:solidFill>
                <a:latin typeface="Times New Roman" pitchFamily="18" charset="0"/>
              </a:rPr>
              <a:pPr eaLnBrk="1" hangingPunct="1"/>
              <a:t>2016年3月7日</a:t>
            </a:fld>
            <a:endParaRPr lang="en-US" altLang="zh-CN" smtClean="0">
              <a:solidFill>
                <a:srgbClr val="08080C"/>
              </a:solidFill>
              <a:latin typeface="Times New Roman" pitchFamily="18" charset="0"/>
            </a:endParaRPr>
          </a:p>
        </p:txBody>
      </p:sp>
      <p:sp>
        <p:nvSpPr>
          <p:cNvPr id="59395" name="页脚占位符 3"/>
          <p:cNvSpPr>
            <a:spLocks noGrp="1"/>
          </p:cNvSpPr>
          <p:nvPr>
            <p:ph type="ftr" sz="quarter" idx="12"/>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r>
              <a:rPr kumimoji="1" lang="zh-CN" altLang="en-US" smtClean="0">
                <a:solidFill>
                  <a:srgbClr val="663300"/>
                </a:solidFill>
                <a:latin typeface="Times New Roman" pitchFamily="18" charset="0"/>
                <a:ea typeface="隶书体" pitchFamily="49" charset="-122"/>
              </a:rPr>
              <a:t>华南理工大学广州学院</a:t>
            </a:r>
          </a:p>
        </p:txBody>
      </p:sp>
      <p:sp>
        <p:nvSpPr>
          <p:cNvPr id="59396" name="Rectangle 2"/>
          <p:cNvSpPr>
            <a:spLocks noGrp="1" noChangeArrowheads="1"/>
          </p:cNvSpPr>
          <p:nvPr>
            <p:ph type="title" idx="4294967295"/>
          </p:nvPr>
        </p:nvSpPr>
        <p:spPr/>
        <p:txBody>
          <a:bodyPr/>
          <a:lstStyle/>
          <a:p>
            <a:pPr eaLnBrk="1" hangingPunct="1"/>
            <a:r>
              <a:rPr lang="en-US" altLang="zh-CN" sz="2400" smtClean="0">
                <a:solidFill>
                  <a:schemeClr val="tx1"/>
                </a:solidFill>
                <a:latin typeface="Times New Roman" pitchFamily="18" charset="0"/>
              </a:rPr>
              <a:t>2.1 </a:t>
            </a:r>
            <a:r>
              <a:rPr lang="zh-CN" altLang="en-US" sz="2400" smtClean="0">
                <a:solidFill>
                  <a:schemeClr val="tx1"/>
                </a:solidFill>
                <a:latin typeface="Times New Roman" pitchFamily="18" charset="0"/>
              </a:rPr>
              <a:t>数值数据的表示</a:t>
            </a:r>
            <a:endParaRPr lang="zh-CN" altLang="en-US" sz="2400" smtClean="0">
              <a:solidFill>
                <a:schemeClr val="tx1"/>
              </a:solidFill>
              <a:latin typeface="SimSun" pitchFamily="2" charset="-122"/>
            </a:endParaRPr>
          </a:p>
        </p:txBody>
      </p:sp>
      <p:sp>
        <p:nvSpPr>
          <p:cNvPr id="59397" name="Text Box 3"/>
          <p:cNvSpPr>
            <a:spLocks noGrp="1" noChangeArrowheads="1"/>
          </p:cNvSpPr>
          <p:nvPr>
            <p:ph type="body" idx="4294967295"/>
          </p:nvPr>
        </p:nvSpPr>
        <p:spPr>
          <a:xfrm>
            <a:off x="304800" y="914400"/>
            <a:ext cx="8686800" cy="457200"/>
          </a:xfrm>
          <a:noFill/>
          <a:extLst>
            <a:ext uri="{91240B29-F687-4F45-9708-019B960494DF}">
              <a14:hiddenLine xmlns:a14="http://schemas.microsoft.com/office/drawing/2010/main" w="57150" cap="sq" cmpd="sng">
                <a:solidFill>
                  <a:srgbClr val="7A48C4"/>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eaLnBrk="1" hangingPunct="1">
              <a:lnSpc>
                <a:spcPct val="90000"/>
              </a:lnSpc>
              <a:spcBef>
                <a:spcPct val="50000"/>
              </a:spcBef>
              <a:buFontTx/>
              <a:buNone/>
            </a:pPr>
            <a:r>
              <a:rPr lang="zh-CN" altLang="en-US" sz="2800" b="1" smtClean="0"/>
              <a:t>设机器字长</a:t>
            </a:r>
            <a:r>
              <a:rPr lang="en-US" altLang="zh-CN" sz="2800" b="1" smtClean="0">
                <a:solidFill>
                  <a:srgbClr val="FF0000"/>
                </a:solidFill>
                <a:latin typeface="SimSun" pitchFamily="2" charset="-122"/>
              </a:rPr>
              <a:t>4</a:t>
            </a:r>
            <a:r>
              <a:rPr lang="zh-CN" altLang="en-US" sz="2800" b="1" smtClean="0">
                <a:latin typeface="SimSun" pitchFamily="2" charset="-122"/>
              </a:rPr>
              <a:t>位（含</a:t>
            </a:r>
            <a:r>
              <a:rPr lang="en-US" altLang="zh-CN" sz="2800" b="1" smtClean="0">
                <a:latin typeface="SimSun" pitchFamily="2" charset="-122"/>
              </a:rPr>
              <a:t>1</a:t>
            </a:r>
            <a:r>
              <a:rPr lang="zh-CN" altLang="en-US" sz="2800" b="1" smtClean="0">
                <a:latin typeface="SimSun" pitchFamily="2" charset="-122"/>
              </a:rPr>
              <a:t>位符号位</a:t>
            </a:r>
            <a:r>
              <a:rPr lang="zh-CN" altLang="en-US" sz="2800" b="1" smtClean="0"/>
              <a:t>），以纯整数为例：</a:t>
            </a:r>
          </a:p>
        </p:txBody>
      </p:sp>
      <p:sp>
        <p:nvSpPr>
          <p:cNvPr id="216068" name="Text Box 4"/>
          <p:cNvSpPr txBox="1">
            <a:spLocks noChangeArrowheads="1"/>
          </p:cNvSpPr>
          <p:nvPr/>
        </p:nvSpPr>
        <p:spPr bwMode="auto">
          <a:xfrm>
            <a:off x="336550" y="1524000"/>
            <a:ext cx="37084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spcBef>
                <a:spcPct val="50000"/>
              </a:spcBef>
            </a:pPr>
            <a:r>
              <a:rPr kumimoji="1" lang="zh-CN" altLang="en-US" sz="2800" b="1">
                <a:solidFill>
                  <a:srgbClr val="08080C"/>
                </a:solidFill>
                <a:latin typeface="Times New Roman" pitchFamily="18" charset="0"/>
              </a:rPr>
              <a:t>原码或反码可表示的数</a:t>
            </a:r>
          </a:p>
        </p:txBody>
      </p:sp>
      <p:sp>
        <p:nvSpPr>
          <p:cNvPr id="216069" name="Text Box 5"/>
          <p:cNvSpPr txBox="1">
            <a:spLocks noChangeArrowheads="1"/>
          </p:cNvSpPr>
          <p:nvPr/>
        </p:nvSpPr>
        <p:spPr bwMode="auto">
          <a:xfrm>
            <a:off x="207963" y="3900488"/>
            <a:ext cx="59182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800" b="1">
                <a:solidFill>
                  <a:srgbClr val="08080C"/>
                </a:solidFill>
                <a:latin typeface="Times New Roman" pitchFamily="18" charset="0"/>
              </a:rPr>
              <a:t> </a:t>
            </a:r>
            <a:r>
              <a:rPr kumimoji="1" lang="zh-CN" altLang="en-US" sz="2800" b="1">
                <a:solidFill>
                  <a:srgbClr val="08080C"/>
                </a:solidFill>
                <a:latin typeface="Times New Roman" pitchFamily="18" charset="0"/>
              </a:rPr>
              <a:t>补码可表示的数（多表示一个负数）</a:t>
            </a:r>
          </a:p>
        </p:txBody>
      </p:sp>
      <p:grpSp>
        <p:nvGrpSpPr>
          <p:cNvPr id="216070" name="Group 6"/>
          <p:cNvGrpSpPr>
            <a:grpSpLocks/>
          </p:cNvGrpSpPr>
          <p:nvPr/>
        </p:nvGrpSpPr>
        <p:grpSpPr bwMode="auto">
          <a:xfrm>
            <a:off x="609600" y="1889125"/>
            <a:ext cx="7989888" cy="1860550"/>
            <a:chOff x="384" y="1334"/>
            <a:chExt cx="5033" cy="1172"/>
          </a:xfrm>
        </p:grpSpPr>
        <p:grpSp>
          <p:nvGrpSpPr>
            <p:cNvPr id="59443" name="Group 7"/>
            <p:cNvGrpSpPr>
              <a:grpSpLocks/>
            </p:cNvGrpSpPr>
            <p:nvPr/>
          </p:nvGrpSpPr>
          <p:grpSpPr bwMode="auto">
            <a:xfrm>
              <a:off x="384" y="1334"/>
              <a:ext cx="5033" cy="826"/>
              <a:chOff x="384" y="1334"/>
              <a:chExt cx="5033" cy="826"/>
            </a:xfrm>
          </p:grpSpPr>
          <p:sp>
            <p:nvSpPr>
              <p:cNvPr id="59448" name="Line 8"/>
              <p:cNvSpPr>
                <a:spLocks noChangeShapeType="1"/>
              </p:cNvSpPr>
              <p:nvPr/>
            </p:nvSpPr>
            <p:spPr bwMode="auto">
              <a:xfrm>
                <a:off x="576" y="1862"/>
                <a:ext cx="4704" cy="0"/>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449" name="Line 9"/>
              <p:cNvSpPr>
                <a:spLocks noChangeShapeType="1"/>
              </p:cNvSpPr>
              <p:nvPr/>
            </p:nvSpPr>
            <p:spPr bwMode="auto">
              <a:xfrm>
                <a:off x="2928" y="1718"/>
                <a:ext cx="0" cy="192"/>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450" name="Line 10"/>
              <p:cNvSpPr>
                <a:spLocks noChangeShapeType="1"/>
              </p:cNvSpPr>
              <p:nvPr/>
            </p:nvSpPr>
            <p:spPr bwMode="auto">
              <a:xfrm>
                <a:off x="3264" y="1766"/>
                <a:ext cx="0" cy="144"/>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451" name="Line 11"/>
              <p:cNvSpPr>
                <a:spLocks noChangeShapeType="1"/>
              </p:cNvSpPr>
              <p:nvPr/>
            </p:nvSpPr>
            <p:spPr bwMode="auto">
              <a:xfrm>
                <a:off x="3600" y="1766"/>
                <a:ext cx="0" cy="144"/>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452" name="Line 12"/>
              <p:cNvSpPr>
                <a:spLocks noChangeShapeType="1"/>
              </p:cNvSpPr>
              <p:nvPr/>
            </p:nvSpPr>
            <p:spPr bwMode="auto">
              <a:xfrm>
                <a:off x="3936" y="1766"/>
                <a:ext cx="0" cy="144"/>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453" name="Line 13"/>
              <p:cNvSpPr>
                <a:spLocks noChangeShapeType="1"/>
              </p:cNvSpPr>
              <p:nvPr/>
            </p:nvSpPr>
            <p:spPr bwMode="auto">
              <a:xfrm>
                <a:off x="4272" y="1766"/>
                <a:ext cx="0" cy="144"/>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454" name="Line 14"/>
              <p:cNvSpPr>
                <a:spLocks noChangeShapeType="1"/>
              </p:cNvSpPr>
              <p:nvPr/>
            </p:nvSpPr>
            <p:spPr bwMode="auto">
              <a:xfrm>
                <a:off x="4608" y="1766"/>
                <a:ext cx="0" cy="144"/>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455" name="Line 15"/>
              <p:cNvSpPr>
                <a:spLocks noChangeShapeType="1"/>
              </p:cNvSpPr>
              <p:nvPr/>
            </p:nvSpPr>
            <p:spPr bwMode="auto">
              <a:xfrm>
                <a:off x="4944" y="1766"/>
                <a:ext cx="0" cy="144"/>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456" name="Line 16"/>
              <p:cNvSpPr>
                <a:spLocks noChangeShapeType="1"/>
              </p:cNvSpPr>
              <p:nvPr/>
            </p:nvSpPr>
            <p:spPr bwMode="auto">
              <a:xfrm>
                <a:off x="5280" y="1766"/>
                <a:ext cx="0" cy="144"/>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457" name="Line 17"/>
              <p:cNvSpPr>
                <a:spLocks noChangeShapeType="1"/>
              </p:cNvSpPr>
              <p:nvPr/>
            </p:nvSpPr>
            <p:spPr bwMode="auto">
              <a:xfrm>
                <a:off x="2256" y="1766"/>
                <a:ext cx="0" cy="144"/>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458" name="Line 18"/>
              <p:cNvSpPr>
                <a:spLocks noChangeShapeType="1"/>
              </p:cNvSpPr>
              <p:nvPr/>
            </p:nvSpPr>
            <p:spPr bwMode="auto">
              <a:xfrm>
                <a:off x="2592" y="1766"/>
                <a:ext cx="0" cy="144"/>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459" name="Line 19"/>
              <p:cNvSpPr>
                <a:spLocks noChangeShapeType="1"/>
              </p:cNvSpPr>
              <p:nvPr/>
            </p:nvSpPr>
            <p:spPr bwMode="auto">
              <a:xfrm>
                <a:off x="1584" y="1766"/>
                <a:ext cx="0" cy="144"/>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460" name="Line 20"/>
              <p:cNvSpPr>
                <a:spLocks noChangeShapeType="1"/>
              </p:cNvSpPr>
              <p:nvPr/>
            </p:nvSpPr>
            <p:spPr bwMode="auto">
              <a:xfrm>
                <a:off x="1920" y="1766"/>
                <a:ext cx="0" cy="144"/>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461" name="Line 21"/>
              <p:cNvSpPr>
                <a:spLocks noChangeShapeType="1"/>
              </p:cNvSpPr>
              <p:nvPr/>
            </p:nvSpPr>
            <p:spPr bwMode="auto">
              <a:xfrm>
                <a:off x="912" y="1766"/>
                <a:ext cx="0" cy="144"/>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462" name="Line 22"/>
              <p:cNvSpPr>
                <a:spLocks noChangeShapeType="1"/>
              </p:cNvSpPr>
              <p:nvPr/>
            </p:nvSpPr>
            <p:spPr bwMode="auto">
              <a:xfrm>
                <a:off x="1248" y="1766"/>
                <a:ext cx="0" cy="144"/>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463" name="Line 23"/>
              <p:cNvSpPr>
                <a:spLocks noChangeShapeType="1"/>
              </p:cNvSpPr>
              <p:nvPr/>
            </p:nvSpPr>
            <p:spPr bwMode="auto">
              <a:xfrm>
                <a:off x="576" y="1766"/>
                <a:ext cx="0" cy="144"/>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464" name="Text Box 24"/>
              <p:cNvSpPr txBox="1">
                <a:spLocks noChangeArrowheads="1"/>
              </p:cNvSpPr>
              <p:nvPr/>
            </p:nvSpPr>
            <p:spPr bwMode="auto">
              <a:xfrm>
                <a:off x="2832" y="1910"/>
                <a:ext cx="19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spcBef>
                    <a:spcPct val="50000"/>
                  </a:spcBef>
                </a:pPr>
                <a:r>
                  <a:rPr kumimoji="1" lang="en-US" altLang="zh-CN" sz="2000" b="1">
                    <a:solidFill>
                      <a:srgbClr val="009900"/>
                    </a:solidFill>
                    <a:latin typeface="SimSun" pitchFamily="2" charset="-122"/>
                  </a:rPr>
                  <a:t>0</a:t>
                </a:r>
              </a:p>
            </p:txBody>
          </p:sp>
          <p:sp>
            <p:nvSpPr>
              <p:cNvPr id="59465" name="Text Box 25"/>
              <p:cNvSpPr txBox="1">
                <a:spLocks noChangeArrowheads="1"/>
              </p:cNvSpPr>
              <p:nvPr/>
            </p:nvSpPr>
            <p:spPr bwMode="auto">
              <a:xfrm>
                <a:off x="3125" y="1910"/>
                <a:ext cx="27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spcBef>
                    <a:spcPct val="50000"/>
                  </a:spcBef>
                </a:pPr>
                <a:r>
                  <a:rPr kumimoji="1" lang="en-US" altLang="zh-CN" sz="2000" b="1">
                    <a:solidFill>
                      <a:srgbClr val="009900"/>
                    </a:solidFill>
                    <a:latin typeface="SimSun" pitchFamily="2" charset="-122"/>
                  </a:rPr>
                  <a:t>+1</a:t>
                </a:r>
              </a:p>
            </p:txBody>
          </p:sp>
          <p:sp>
            <p:nvSpPr>
              <p:cNvPr id="59466" name="Text Box 26"/>
              <p:cNvSpPr txBox="1">
                <a:spLocks noChangeArrowheads="1"/>
              </p:cNvSpPr>
              <p:nvPr/>
            </p:nvSpPr>
            <p:spPr bwMode="auto">
              <a:xfrm>
                <a:off x="3461" y="1910"/>
                <a:ext cx="27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spcBef>
                    <a:spcPct val="50000"/>
                  </a:spcBef>
                </a:pPr>
                <a:r>
                  <a:rPr kumimoji="1" lang="en-US" altLang="zh-CN" sz="2000" b="1">
                    <a:solidFill>
                      <a:srgbClr val="009900"/>
                    </a:solidFill>
                    <a:latin typeface="SimSun" pitchFamily="2" charset="-122"/>
                  </a:rPr>
                  <a:t>+2</a:t>
                </a:r>
              </a:p>
            </p:txBody>
          </p:sp>
          <p:sp>
            <p:nvSpPr>
              <p:cNvPr id="59467" name="Text Box 27"/>
              <p:cNvSpPr txBox="1">
                <a:spLocks noChangeArrowheads="1"/>
              </p:cNvSpPr>
              <p:nvPr/>
            </p:nvSpPr>
            <p:spPr bwMode="auto">
              <a:xfrm>
                <a:off x="3797" y="1910"/>
                <a:ext cx="27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spcBef>
                    <a:spcPct val="50000"/>
                  </a:spcBef>
                </a:pPr>
                <a:r>
                  <a:rPr kumimoji="1" lang="en-US" altLang="zh-CN" sz="2000" b="1">
                    <a:solidFill>
                      <a:srgbClr val="009900"/>
                    </a:solidFill>
                    <a:latin typeface="SimSun" pitchFamily="2" charset="-122"/>
                  </a:rPr>
                  <a:t>+3</a:t>
                </a:r>
              </a:p>
            </p:txBody>
          </p:sp>
          <p:sp>
            <p:nvSpPr>
              <p:cNvPr id="59468" name="Text Box 28"/>
              <p:cNvSpPr txBox="1">
                <a:spLocks noChangeArrowheads="1"/>
              </p:cNvSpPr>
              <p:nvPr/>
            </p:nvSpPr>
            <p:spPr bwMode="auto">
              <a:xfrm>
                <a:off x="4133" y="1910"/>
                <a:ext cx="27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spcBef>
                    <a:spcPct val="50000"/>
                  </a:spcBef>
                </a:pPr>
                <a:r>
                  <a:rPr kumimoji="1" lang="en-US" altLang="zh-CN" sz="2000" b="1">
                    <a:solidFill>
                      <a:srgbClr val="009900"/>
                    </a:solidFill>
                    <a:latin typeface="SimSun" pitchFamily="2" charset="-122"/>
                  </a:rPr>
                  <a:t>+4</a:t>
                </a:r>
              </a:p>
            </p:txBody>
          </p:sp>
          <p:sp>
            <p:nvSpPr>
              <p:cNvPr id="59469" name="Text Box 29"/>
              <p:cNvSpPr txBox="1">
                <a:spLocks noChangeArrowheads="1"/>
              </p:cNvSpPr>
              <p:nvPr/>
            </p:nvSpPr>
            <p:spPr bwMode="auto">
              <a:xfrm>
                <a:off x="4469" y="1910"/>
                <a:ext cx="27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spcBef>
                    <a:spcPct val="50000"/>
                  </a:spcBef>
                </a:pPr>
                <a:r>
                  <a:rPr kumimoji="1" lang="en-US" altLang="zh-CN" sz="2000" b="1">
                    <a:solidFill>
                      <a:srgbClr val="009900"/>
                    </a:solidFill>
                    <a:latin typeface="SimSun" pitchFamily="2" charset="-122"/>
                  </a:rPr>
                  <a:t>+5</a:t>
                </a:r>
              </a:p>
            </p:txBody>
          </p:sp>
          <p:sp>
            <p:nvSpPr>
              <p:cNvPr id="59470" name="Text Box 30"/>
              <p:cNvSpPr txBox="1">
                <a:spLocks noChangeArrowheads="1"/>
              </p:cNvSpPr>
              <p:nvPr/>
            </p:nvSpPr>
            <p:spPr bwMode="auto">
              <a:xfrm>
                <a:off x="4805" y="1910"/>
                <a:ext cx="27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spcBef>
                    <a:spcPct val="50000"/>
                  </a:spcBef>
                </a:pPr>
                <a:r>
                  <a:rPr kumimoji="1" lang="en-US" altLang="zh-CN" sz="2000" b="1">
                    <a:solidFill>
                      <a:srgbClr val="009900"/>
                    </a:solidFill>
                    <a:latin typeface="SimSun" pitchFamily="2" charset="-122"/>
                  </a:rPr>
                  <a:t>+6</a:t>
                </a:r>
              </a:p>
            </p:txBody>
          </p:sp>
          <p:sp>
            <p:nvSpPr>
              <p:cNvPr id="59471" name="Text Box 31"/>
              <p:cNvSpPr txBox="1">
                <a:spLocks noChangeArrowheads="1"/>
              </p:cNvSpPr>
              <p:nvPr/>
            </p:nvSpPr>
            <p:spPr bwMode="auto">
              <a:xfrm>
                <a:off x="5141" y="1910"/>
                <a:ext cx="27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spcBef>
                    <a:spcPct val="50000"/>
                  </a:spcBef>
                </a:pPr>
                <a:r>
                  <a:rPr kumimoji="1" lang="en-US" altLang="zh-CN" sz="2000" b="1">
                    <a:solidFill>
                      <a:srgbClr val="009900"/>
                    </a:solidFill>
                    <a:latin typeface="SimSun" pitchFamily="2" charset="-122"/>
                  </a:rPr>
                  <a:t>+7</a:t>
                </a:r>
              </a:p>
            </p:txBody>
          </p:sp>
          <p:sp>
            <p:nvSpPr>
              <p:cNvPr id="59472" name="Text Box 32"/>
              <p:cNvSpPr txBox="1">
                <a:spLocks noChangeArrowheads="1"/>
              </p:cNvSpPr>
              <p:nvPr/>
            </p:nvSpPr>
            <p:spPr bwMode="auto">
              <a:xfrm flipH="1">
                <a:off x="2400" y="1910"/>
                <a:ext cx="38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spcBef>
                    <a:spcPct val="50000"/>
                  </a:spcBef>
                </a:pPr>
                <a:r>
                  <a:rPr kumimoji="1" lang="en-US" altLang="zh-CN" sz="2000" b="1">
                    <a:solidFill>
                      <a:srgbClr val="009900"/>
                    </a:solidFill>
                    <a:latin typeface="SimSun" pitchFamily="2" charset="-122"/>
                  </a:rPr>
                  <a:t>-1</a:t>
                </a:r>
              </a:p>
            </p:txBody>
          </p:sp>
          <p:sp>
            <p:nvSpPr>
              <p:cNvPr id="59473" name="Text Box 33"/>
              <p:cNvSpPr txBox="1">
                <a:spLocks noChangeArrowheads="1"/>
              </p:cNvSpPr>
              <p:nvPr/>
            </p:nvSpPr>
            <p:spPr bwMode="auto">
              <a:xfrm flipH="1">
                <a:off x="2064" y="1910"/>
                <a:ext cx="38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spcBef>
                    <a:spcPct val="50000"/>
                  </a:spcBef>
                </a:pPr>
                <a:r>
                  <a:rPr kumimoji="1" lang="en-US" altLang="zh-CN" sz="2000" b="1">
                    <a:solidFill>
                      <a:srgbClr val="009900"/>
                    </a:solidFill>
                    <a:latin typeface="SimSun" pitchFamily="2" charset="-122"/>
                  </a:rPr>
                  <a:t>-2</a:t>
                </a:r>
              </a:p>
            </p:txBody>
          </p:sp>
          <p:sp>
            <p:nvSpPr>
              <p:cNvPr id="59474" name="Text Box 34"/>
              <p:cNvSpPr txBox="1">
                <a:spLocks noChangeArrowheads="1"/>
              </p:cNvSpPr>
              <p:nvPr/>
            </p:nvSpPr>
            <p:spPr bwMode="auto">
              <a:xfrm flipH="1">
                <a:off x="1728" y="1910"/>
                <a:ext cx="38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spcBef>
                    <a:spcPct val="50000"/>
                  </a:spcBef>
                </a:pPr>
                <a:r>
                  <a:rPr kumimoji="1" lang="en-US" altLang="zh-CN" sz="2000" b="1">
                    <a:solidFill>
                      <a:srgbClr val="009900"/>
                    </a:solidFill>
                    <a:latin typeface="SimSun" pitchFamily="2" charset="-122"/>
                  </a:rPr>
                  <a:t>-3</a:t>
                </a:r>
              </a:p>
            </p:txBody>
          </p:sp>
          <p:sp>
            <p:nvSpPr>
              <p:cNvPr id="59475" name="Text Box 35"/>
              <p:cNvSpPr txBox="1">
                <a:spLocks noChangeArrowheads="1"/>
              </p:cNvSpPr>
              <p:nvPr/>
            </p:nvSpPr>
            <p:spPr bwMode="auto">
              <a:xfrm flipH="1">
                <a:off x="1392" y="1910"/>
                <a:ext cx="38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spcBef>
                    <a:spcPct val="50000"/>
                  </a:spcBef>
                </a:pPr>
                <a:r>
                  <a:rPr kumimoji="1" lang="en-US" altLang="zh-CN" sz="2000" b="1">
                    <a:solidFill>
                      <a:srgbClr val="009900"/>
                    </a:solidFill>
                    <a:latin typeface="SimSun" pitchFamily="2" charset="-122"/>
                  </a:rPr>
                  <a:t>-4</a:t>
                </a:r>
              </a:p>
            </p:txBody>
          </p:sp>
          <p:sp>
            <p:nvSpPr>
              <p:cNvPr id="59476" name="Text Box 36"/>
              <p:cNvSpPr txBox="1">
                <a:spLocks noChangeArrowheads="1"/>
              </p:cNvSpPr>
              <p:nvPr/>
            </p:nvSpPr>
            <p:spPr bwMode="auto">
              <a:xfrm flipH="1">
                <a:off x="1056" y="1910"/>
                <a:ext cx="38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spcBef>
                    <a:spcPct val="50000"/>
                  </a:spcBef>
                </a:pPr>
                <a:r>
                  <a:rPr kumimoji="1" lang="en-US" altLang="zh-CN" sz="2000" b="1">
                    <a:solidFill>
                      <a:srgbClr val="009900"/>
                    </a:solidFill>
                    <a:latin typeface="SimSun" pitchFamily="2" charset="-122"/>
                  </a:rPr>
                  <a:t>-5</a:t>
                </a:r>
              </a:p>
            </p:txBody>
          </p:sp>
          <p:sp>
            <p:nvSpPr>
              <p:cNvPr id="59477" name="Text Box 37"/>
              <p:cNvSpPr txBox="1">
                <a:spLocks noChangeArrowheads="1"/>
              </p:cNvSpPr>
              <p:nvPr/>
            </p:nvSpPr>
            <p:spPr bwMode="auto">
              <a:xfrm flipH="1">
                <a:off x="720" y="1910"/>
                <a:ext cx="38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spcBef>
                    <a:spcPct val="50000"/>
                  </a:spcBef>
                </a:pPr>
                <a:r>
                  <a:rPr kumimoji="1" lang="en-US" altLang="zh-CN" sz="2000" b="1">
                    <a:solidFill>
                      <a:srgbClr val="009900"/>
                    </a:solidFill>
                    <a:latin typeface="SimSun" pitchFamily="2" charset="-122"/>
                  </a:rPr>
                  <a:t>-6</a:t>
                </a:r>
              </a:p>
            </p:txBody>
          </p:sp>
          <p:sp>
            <p:nvSpPr>
              <p:cNvPr id="59478" name="Text Box 38"/>
              <p:cNvSpPr txBox="1">
                <a:spLocks noChangeArrowheads="1"/>
              </p:cNvSpPr>
              <p:nvPr/>
            </p:nvSpPr>
            <p:spPr bwMode="auto">
              <a:xfrm flipH="1">
                <a:off x="384" y="1910"/>
                <a:ext cx="38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spcBef>
                    <a:spcPct val="50000"/>
                  </a:spcBef>
                </a:pPr>
                <a:r>
                  <a:rPr kumimoji="1" lang="en-US" altLang="zh-CN" sz="2000" b="1">
                    <a:solidFill>
                      <a:srgbClr val="009900"/>
                    </a:solidFill>
                    <a:latin typeface="SimSun" pitchFamily="2" charset="-122"/>
                  </a:rPr>
                  <a:t>-7</a:t>
                </a:r>
              </a:p>
            </p:txBody>
          </p:sp>
          <p:sp>
            <p:nvSpPr>
              <p:cNvPr id="59479" name="Text Box 39"/>
              <p:cNvSpPr txBox="1">
                <a:spLocks noChangeArrowheads="1"/>
              </p:cNvSpPr>
              <p:nvPr/>
            </p:nvSpPr>
            <p:spPr bwMode="auto">
              <a:xfrm>
                <a:off x="2928" y="1334"/>
                <a:ext cx="27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spcBef>
                    <a:spcPct val="50000"/>
                  </a:spcBef>
                </a:pPr>
                <a:r>
                  <a:rPr kumimoji="1" lang="en-US" altLang="zh-CN" sz="2000" b="1">
                    <a:solidFill>
                      <a:srgbClr val="009900"/>
                    </a:solidFill>
                    <a:latin typeface="SimSun" pitchFamily="2" charset="-122"/>
                  </a:rPr>
                  <a:t>+0</a:t>
                </a:r>
              </a:p>
            </p:txBody>
          </p:sp>
          <p:sp>
            <p:nvSpPr>
              <p:cNvPr id="59480" name="Text Box 40"/>
              <p:cNvSpPr txBox="1">
                <a:spLocks noChangeArrowheads="1"/>
              </p:cNvSpPr>
              <p:nvPr/>
            </p:nvSpPr>
            <p:spPr bwMode="auto">
              <a:xfrm>
                <a:off x="2592" y="1334"/>
                <a:ext cx="288"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spcBef>
                    <a:spcPct val="50000"/>
                  </a:spcBef>
                </a:pPr>
                <a:r>
                  <a:rPr kumimoji="1" lang="en-US" altLang="zh-CN" sz="2000" b="1">
                    <a:solidFill>
                      <a:srgbClr val="009900"/>
                    </a:solidFill>
                    <a:latin typeface="SimSun" pitchFamily="2" charset="-122"/>
                  </a:rPr>
                  <a:t>-0</a:t>
                </a:r>
              </a:p>
            </p:txBody>
          </p:sp>
          <p:sp>
            <p:nvSpPr>
              <p:cNvPr id="59481" name="Line 41"/>
              <p:cNvSpPr>
                <a:spLocks noChangeShapeType="1"/>
              </p:cNvSpPr>
              <p:nvPr/>
            </p:nvSpPr>
            <p:spPr bwMode="auto">
              <a:xfrm>
                <a:off x="2784" y="1574"/>
                <a:ext cx="96" cy="288"/>
              </a:xfrm>
              <a:prstGeom prst="line">
                <a:avLst/>
              </a:prstGeom>
              <a:noFill/>
              <a:ln w="57150" cap="sq">
                <a:solidFill>
                  <a:srgbClr val="7A48C4"/>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482" name="Line 42"/>
              <p:cNvSpPr>
                <a:spLocks noChangeShapeType="1"/>
              </p:cNvSpPr>
              <p:nvPr/>
            </p:nvSpPr>
            <p:spPr bwMode="auto">
              <a:xfrm flipH="1">
                <a:off x="2976" y="1574"/>
                <a:ext cx="96" cy="288"/>
              </a:xfrm>
              <a:prstGeom prst="line">
                <a:avLst/>
              </a:prstGeom>
              <a:noFill/>
              <a:ln w="57150" cap="sq">
                <a:solidFill>
                  <a:srgbClr val="7A48C4"/>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59444" name="AutoShape 43"/>
            <p:cNvSpPr>
              <a:spLocks/>
            </p:cNvSpPr>
            <p:nvPr/>
          </p:nvSpPr>
          <p:spPr bwMode="auto">
            <a:xfrm rot="-5400000">
              <a:off x="4200" y="1224"/>
              <a:ext cx="144" cy="2016"/>
            </a:xfrm>
            <a:prstGeom prst="leftBrace">
              <a:avLst>
                <a:gd name="adj1" fmla="val 116667"/>
                <a:gd name="adj2" fmla="val 50000"/>
              </a:avLst>
            </a:prstGeom>
            <a:noFill/>
            <a:ln w="57150" cap="sq">
              <a:solidFill>
                <a:srgbClr val="808000"/>
              </a:solidFill>
              <a:round/>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kumimoji="1" lang="zh-CN" altLang="en-US" sz="3600">
                <a:solidFill>
                  <a:srgbClr val="08080C"/>
                </a:solidFill>
                <a:latin typeface="Times New Roman" pitchFamily="18" charset="0"/>
              </a:endParaRPr>
            </a:p>
          </p:txBody>
        </p:sp>
        <p:sp>
          <p:nvSpPr>
            <p:cNvPr id="59445" name="AutoShape 44"/>
            <p:cNvSpPr>
              <a:spLocks/>
            </p:cNvSpPr>
            <p:nvPr/>
          </p:nvSpPr>
          <p:spPr bwMode="auto">
            <a:xfrm rot="-5400000">
              <a:off x="1512" y="1224"/>
              <a:ext cx="144" cy="2016"/>
            </a:xfrm>
            <a:prstGeom prst="leftBrace">
              <a:avLst>
                <a:gd name="adj1" fmla="val 116667"/>
                <a:gd name="adj2" fmla="val 50000"/>
              </a:avLst>
            </a:prstGeom>
            <a:noFill/>
            <a:ln w="57150" cap="sq">
              <a:solidFill>
                <a:srgbClr val="808000"/>
              </a:solidFill>
              <a:round/>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kumimoji="1" lang="zh-CN" altLang="en-US" sz="3600">
                <a:solidFill>
                  <a:srgbClr val="08080C"/>
                </a:solidFill>
                <a:latin typeface="Times New Roman" pitchFamily="18" charset="0"/>
              </a:endParaRPr>
            </a:p>
          </p:txBody>
        </p:sp>
        <p:sp>
          <p:nvSpPr>
            <p:cNvPr id="59446" name="Text Box 45"/>
            <p:cNvSpPr txBox="1">
              <a:spLocks noChangeArrowheads="1"/>
            </p:cNvSpPr>
            <p:nvPr/>
          </p:nvSpPr>
          <p:spPr bwMode="auto">
            <a:xfrm>
              <a:off x="3935" y="2256"/>
              <a:ext cx="673"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spcBef>
                  <a:spcPct val="50000"/>
                </a:spcBef>
              </a:pPr>
              <a:r>
                <a:rPr kumimoji="1" lang="en-US" altLang="zh-CN" sz="2000" b="1">
                  <a:solidFill>
                    <a:srgbClr val="663300"/>
                  </a:solidFill>
                  <a:latin typeface="Times New Roman" pitchFamily="18" charset="0"/>
                </a:rPr>
                <a:t>7</a:t>
              </a:r>
              <a:r>
                <a:rPr kumimoji="1" lang="zh-CN" altLang="en-US" sz="2000" b="1">
                  <a:solidFill>
                    <a:srgbClr val="663300"/>
                  </a:solidFill>
                  <a:latin typeface="Times New Roman" pitchFamily="18" charset="0"/>
                </a:rPr>
                <a:t>个正数</a:t>
              </a:r>
            </a:p>
          </p:txBody>
        </p:sp>
        <p:sp>
          <p:nvSpPr>
            <p:cNvPr id="59447" name="Text Box 46"/>
            <p:cNvSpPr txBox="1">
              <a:spLocks noChangeArrowheads="1"/>
            </p:cNvSpPr>
            <p:nvPr/>
          </p:nvSpPr>
          <p:spPr bwMode="auto">
            <a:xfrm>
              <a:off x="1247" y="2256"/>
              <a:ext cx="673"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spcBef>
                  <a:spcPct val="50000"/>
                </a:spcBef>
              </a:pPr>
              <a:r>
                <a:rPr kumimoji="1" lang="en-US" altLang="zh-CN" sz="2000" b="1">
                  <a:solidFill>
                    <a:srgbClr val="663300"/>
                  </a:solidFill>
                  <a:latin typeface="Times New Roman" pitchFamily="18" charset="0"/>
                </a:rPr>
                <a:t>7</a:t>
              </a:r>
              <a:r>
                <a:rPr kumimoji="1" lang="zh-CN" altLang="en-US" sz="2000" b="1">
                  <a:solidFill>
                    <a:srgbClr val="663300"/>
                  </a:solidFill>
                  <a:latin typeface="Times New Roman" pitchFamily="18" charset="0"/>
                </a:rPr>
                <a:t>个负数</a:t>
              </a:r>
            </a:p>
          </p:txBody>
        </p:sp>
      </p:grpSp>
      <p:grpSp>
        <p:nvGrpSpPr>
          <p:cNvPr id="216111" name="Group 47"/>
          <p:cNvGrpSpPr>
            <a:grpSpLocks/>
          </p:cNvGrpSpPr>
          <p:nvPr/>
        </p:nvGrpSpPr>
        <p:grpSpPr bwMode="auto">
          <a:xfrm>
            <a:off x="76200" y="4556125"/>
            <a:ext cx="8523288" cy="1174750"/>
            <a:chOff x="48" y="2870"/>
            <a:chExt cx="5369" cy="740"/>
          </a:xfrm>
        </p:grpSpPr>
        <p:grpSp>
          <p:nvGrpSpPr>
            <p:cNvPr id="59405" name="Group 48"/>
            <p:cNvGrpSpPr>
              <a:grpSpLocks/>
            </p:cNvGrpSpPr>
            <p:nvPr/>
          </p:nvGrpSpPr>
          <p:grpSpPr bwMode="auto">
            <a:xfrm>
              <a:off x="48" y="2870"/>
              <a:ext cx="5369" cy="442"/>
              <a:chOff x="48" y="2678"/>
              <a:chExt cx="5369" cy="442"/>
            </a:xfrm>
          </p:grpSpPr>
          <p:sp>
            <p:nvSpPr>
              <p:cNvPr id="59410" name="Line 49"/>
              <p:cNvSpPr>
                <a:spLocks noChangeShapeType="1"/>
              </p:cNvSpPr>
              <p:nvPr/>
            </p:nvSpPr>
            <p:spPr bwMode="auto">
              <a:xfrm>
                <a:off x="240" y="2822"/>
                <a:ext cx="5040" cy="0"/>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411" name="Line 50"/>
              <p:cNvSpPr>
                <a:spLocks noChangeShapeType="1"/>
              </p:cNvSpPr>
              <p:nvPr/>
            </p:nvSpPr>
            <p:spPr bwMode="auto">
              <a:xfrm>
                <a:off x="2928" y="2678"/>
                <a:ext cx="0" cy="192"/>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412" name="Line 51"/>
              <p:cNvSpPr>
                <a:spLocks noChangeShapeType="1"/>
              </p:cNvSpPr>
              <p:nvPr/>
            </p:nvSpPr>
            <p:spPr bwMode="auto">
              <a:xfrm>
                <a:off x="3264" y="2726"/>
                <a:ext cx="0" cy="144"/>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413" name="Line 52"/>
              <p:cNvSpPr>
                <a:spLocks noChangeShapeType="1"/>
              </p:cNvSpPr>
              <p:nvPr/>
            </p:nvSpPr>
            <p:spPr bwMode="auto">
              <a:xfrm>
                <a:off x="3600" y="2726"/>
                <a:ext cx="0" cy="144"/>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414" name="Line 53"/>
              <p:cNvSpPr>
                <a:spLocks noChangeShapeType="1"/>
              </p:cNvSpPr>
              <p:nvPr/>
            </p:nvSpPr>
            <p:spPr bwMode="auto">
              <a:xfrm>
                <a:off x="3936" y="2726"/>
                <a:ext cx="0" cy="144"/>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415" name="Line 54"/>
              <p:cNvSpPr>
                <a:spLocks noChangeShapeType="1"/>
              </p:cNvSpPr>
              <p:nvPr/>
            </p:nvSpPr>
            <p:spPr bwMode="auto">
              <a:xfrm>
                <a:off x="4272" y="2726"/>
                <a:ext cx="0" cy="144"/>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416" name="Line 55"/>
              <p:cNvSpPr>
                <a:spLocks noChangeShapeType="1"/>
              </p:cNvSpPr>
              <p:nvPr/>
            </p:nvSpPr>
            <p:spPr bwMode="auto">
              <a:xfrm>
                <a:off x="4608" y="2726"/>
                <a:ext cx="0" cy="144"/>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417" name="Line 56"/>
              <p:cNvSpPr>
                <a:spLocks noChangeShapeType="1"/>
              </p:cNvSpPr>
              <p:nvPr/>
            </p:nvSpPr>
            <p:spPr bwMode="auto">
              <a:xfrm>
                <a:off x="4944" y="2726"/>
                <a:ext cx="0" cy="144"/>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418" name="Line 57"/>
              <p:cNvSpPr>
                <a:spLocks noChangeShapeType="1"/>
              </p:cNvSpPr>
              <p:nvPr/>
            </p:nvSpPr>
            <p:spPr bwMode="auto">
              <a:xfrm>
                <a:off x="5280" y="2726"/>
                <a:ext cx="0" cy="144"/>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419" name="Line 58"/>
              <p:cNvSpPr>
                <a:spLocks noChangeShapeType="1"/>
              </p:cNvSpPr>
              <p:nvPr/>
            </p:nvSpPr>
            <p:spPr bwMode="auto">
              <a:xfrm>
                <a:off x="2256" y="2726"/>
                <a:ext cx="0" cy="144"/>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420" name="Line 59"/>
              <p:cNvSpPr>
                <a:spLocks noChangeShapeType="1"/>
              </p:cNvSpPr>
              <p:nvPr/>
            </p:nvSpPr>
            <p:spPr bwMode="auto">
              <a:xfrm>
                <a:off x="2592" y="2726"/>
                <a:ext cx="0" cy="144"/>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421" name="Line 60"/>
              <p:cNvSpPr>
                <a:spLocks noChangeShapeType="1"/>
              </p:cNvSpPr>
              <p:nvPr/>
            </p:nvSpPr>
            <p:spPr bwMode="auto">
              <a:xfrm>
                <a:off x="1584" y="2726"/>
                <a:ext cx="0" cy="144"/>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422" name="Line 61"/>
              <p:cNvSpPr>
                <a:spLocks noChangeShapeType="1"/>
              </p:cNvSpPr>
              <p:nvPr/>
            </p:nvSpPr>
            <p:spPr bwMode="auto">
              <a:xfrm>
                <a:off x="1920" y="2726"/>
                <a:ext cx="0" cy="144"/>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423" name="Line 62"/>
              <p:cNvSpPr>
                <a:spLocks noChangeShapeType="1"/>
              </p:cNvSpPr>
              <p:nvPr/>
            </p:nvSpPr>
            <p:spPr bwMode="auto">
              <a:xfrm>
                <a:off x="912" y="2726"/>
                <a:ext cx="0" cy="144"/>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424" name="Line 63"/>
              <p:cNvSpPr>
                <a:spLocks noChangeShapeType="1"/>
              </p:cNvSpPr>
              <p:nvPr/>
            </p:nvSpPr>
            <p:spPr bwMode="auto">
              <a:xfrm>
                <a:off x="1248" y="2726"/>
                <a:ext cx="0" cy="144"/>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425" name="Line 64"/>
              <p:cNvSpPr>
                <a:spLocks noChangeShapeType="1"/>
              </p:cNvSpPr>
              <p:nvPr/>
            </p:nvSpPr>
            <p:spPr bwMode="auto">
              <a:xfrm>
                <a:off x="240" y="2726"/>
                <a:ext cx="0" cy="144"/>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426" name="Line 65"/>
              <p:cNvSpPr>
                <a:spLocks noChangeShapeType="1"/>
              </p:cNvSpPr>
              <p:nvPr/>
            </p:nvSpPr>
            <p:spPr bwMode="auto">
              <a:xfrm>
                <a:off x="576" y="2726"/>
                <a:ext cx="0" cy="144"/>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427" name="Text Box 66"/>
              <p:cNvSpPr txBox="1">
                <a:spLocks noChangeArrowheads="1"/>
              </p:cNvSpPr>
              <p:nvPr/>
            </p:nvSpPr>
            <p:spPr bwMode="auto">
              <a:xfrm>
                <a:off x="2832" y="2870"/>
                <a:ext cx="19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spcBef>
                    <a:spcPct val="50000"/>
                  </a:spcBef>
                </a:pPr>
                <a:r>
                  <a:rPr kumimoji="1" lang="en-US" altLang="zh-CN" sz="2000" b="1">
                    <a:solidFill>
                      <a:srgbClr val="009900"/>
                    </a:solidFill>
                    <a:latin typeface="SimSun" pitchFamily="2" charset="-122"/>
                  </a:rPr>
                  <a:t>0</a:t>
                </a:r>
              </a:p>
            </p:txBody>
          </p:sp>
          <p:sp>
            <p:nvSpPr>
              <p:cNvPr id="59428" name="Text Box 67"/>
              <p:cNvSpPr txBox="1">
                <a:spLocks noChangeArrowheads="1"/>
              </p:cNvSpPr>
              <p:nvPr/>
            </p:nvSpPr>
            <p:spPr bwMode="auto">
              <a:xfrm>
                <a:off x="3125" y="2870"/>
                <a:ext cx="27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spcBef>
                    <a:spcPct val="50000"/>
                  </a:spcBef>
                </a:pPr>
                <a:r>
                  <a:rPr kumimoji="1" lang="en-US" altLang="zh-CN" sz="2000" b="1">
                    <a:solidFill>
                      <a:srgbClr val="009900"/>
                    </a:solidFill>
                    <a:latin typeface="SimSun" pitchFamily="2" charset="-122"/>
                  </a:rPr>
                  <a:t>+1</a:t>
                </a:r>
              </a:p>
            </p:txBody>
          </p:sp>
          <p:sp>
            <p:nvSpPr>
              <p:cNvPr id="59429" name="Text Box 68"/>
              <p:cNvSpPr txBox="1">
                <a:spLocks noChangeArrowheads="1"/>
              </p:cNvSpPr>
              <p:nvPr/>
            </p:nvSpPr>
            <p:spPr bwMode="auto">
              <a:xfrm>
                <a:off x="3461" y="2870"/>
                <a:ext cx="27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spcBef>
                    <a:spcPct val="50000"/>
                  </a:spcBef>
                </a:pPr>
                <a:r>
                  <a:rPr kumimoji="1" lang="en-US" altLang="zh-CN" sz="2000" b="1">
                    <a:solidFill>
                      <a:srgbClr val="009900"/>
                    </a:solidFill>
                    <a:latin typeface="SimSun" pitchFamily="2" charset="-122"/>
                  </a:rPr>
                  <a:t>+2</a:t>
                </a:r>
              </a:p>
            </p:txBody>
          </p:sp>
          <p:sp>
            <p:nvSpPr>
              <p:cNvPr id="59430" name="Text Box 69"/>
              <p:cNvSpPr txBox="1">
                <a:spLocks noChangeArrowheads="1"/>
              </p:cNvSpPr>
              <p:nvPr/>
            </p:nvSpPr>
            <p:spPr bwMode="auto">
              <a:xfrm>
                <a:off x="3797" y="2870"/>
                <a:ext cx="27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spcBef>
                    <a:spcPct val="50000"/>
                  </a:spcBef>
                </a:pPr>
                <a:r>
                  <a:rPr kumimoji="1" lang="en-US" altLang="zh-CN" sz="2000" b="1">
                    <a:solidFill>
                      <a:srgbClr val="009900"/>
                    </a:solidFill>
                    <a:latin typeface="SimSun" pitchFamily="2" charset="-122"/>
                  </a:rPr>
                  <a:t>+3</a:t>
                </a:r>
              </a:p>
            </p:txBody>
          </p:sp>
          <p:sp>
            <p:nvSpPr>
              <p:cNvPr id="59431" name="Text Box 70"/>
              <p:cNvSpPr txBox="1">
                <a:spLocks noChangeArrowheads="1"/>
              </p:cNvSpPr>
              <p:nvPr/>
            </p:nvSpPr>
            <p:spPr bwMode="auto">
              <a:xfrm>
                <a:off x="4133" y="2870"/>
                <a:ext cx="27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spcBef>
                    <a:spcPct val="50000"/>
                  </a:spcBef>
                </a:pPr>
                <a:r>
                  <a:rPr kumimoji="1" lang="en-US" altLang="zh-CN" sz="2000" b="1">
                    <a:solidFill>
                      <a:srgbClr val="009900"/>
                    </a:solidFill>
                    <a:latin typeface="SimSun" pitchFamily="2" charset="-122"/>
                  </a:rPr>
                  <a:t>+4</a:t>
                </a:r>
              </a:p>
            </p:txBody>
          </p:sp>
          <p:sp>
            <p:nvSpPr>
              <p:cNvPr id="59432" name="Text Box 71"/>
              <p:cNvSpPr txBox="1">
                <a:spLocks noChangeArrowheads="1"/>
              </p:cNvSpPr>
              <p:nvPr/>
            </p:nvSpPr>
            <p:spPr bwMode="auto">
              <a:xfrm>
                <a:off x="4469" y="2870"/>
                <a:ext cx="27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spcBef>
                    <a:spcPct val="50000"/>
                  </a:spcBef>
                </a:pPr>
                <a:r>
                  <a:rPr kumimoji="1" lang="en-US" altLang="zh-CN" sz="2000" b="1">
                    <a:solidFill>
                      <a:srgbClr val="009900"/>
                    </a:solidFill>
                    <a:latin typeface="SimSun" pitchFamily="2" charset="-122"/>
                  </a:rPr>
                  <a:t>+5</a:t>
                </a:r>
              </a:p>
            </p:txBody>
          </p:sp>
          <p:sp>
            <p:nvSpPr>
              <p:cNvPr id="59433" name="Text Box 72"/>
              <p:cNvSpPr txBox="1">
                <a:spLocks noChangeArrowheads="1"/>
              </p:cNvSpPr>
              <p:nvPr/>
            </p:nvSpPr>
            <p:spPr bwMode="auto">
              <a:xfrm>
                <a:off x="4805" y="2870"/>
                <a:ext cx="27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spcBef>
                    <a:spcPct val="50000"/>
                  </a:spcBef>
                </a:pPr>
                <a:r>
                  <a:rPr kumimoji="1" lang="en-US" altLang="zh-CN" sz="2000" b="1">
                    <a:solidFill>
                      <a:srgbClr val="009900"/>
                    </a:solidFill>
                    <a:latin typeface="SimSun" pitchFamily="2" charset="-122"/>
                  </a:rPr>
                  <a:t>+6</a:t>
                </a:r>
              </a:p>
            </p:txBody>
          </p:sp>
          <p:sp>
            <p:nvSpPr>
              <p:cNvPr id="59434" name="Text Box 73"/>
              <p:cNvSpPr txBox="1">
                <a:spLocks noChangeArrowheads="1"/>
              </p:cNvSpPr>
              <p:nvPr/>
            </p:nvSpPr>
            <p:spPr bwMode="auto">
              <a:xfrm>
                <a:off x="5141" y="2870"/>
                <a:ext cx="27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spcBef>
                    <a:spcPct val="50000"/>
                  </a:spcBef>
                </a:pPr>
                <a:r>
                  <a:rPr kumimoji="1" lang="en-US" altLang="zh-CN" sz="2000" b="1">
                    <a:solidFill>
                      <a:srgbClr val="009900"/>
                    </a:solidFill>
                    <a:latin typeface="SimSun" pitchFamily="2" charset="-122"/>
                  </a:rPr>
                  <a:t>+7</a:t>
                </a:r>
              </a:p>
            </p:txBody>
          </p:sp>
          <p:sp>
            <p:nvSpPr>
              <p:cNvPr id="59435" name="Text Box 74"/>
              <p:cNvSpPr txBox="1">
                <a:spLocks noChangeArrowheads="1"/>
              </p:cNvSpPr>
              <p:nvPr/>
            </p:nvSpPr>
            <p:spPr bwMode="auto">
              <a:xfrm flipH="1">
                <a:off x="2400" y="2870"/>
                <a:ext cx="38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spcBef>
                    <a:spcPct val="50000"/>
                  </a:spcBef>
                </a:pPr>
                <a:r>
                  <a:rPr kumimoji="1" lang="en-US" altLang="zh-CN" sz="2000" b="1">
                    <a:solidFill>
                      <a:srgbClr val="009900"/>
                    </a:solidFill>
                    <a:latin typeface="SimSun" pitchFamily="2" charset="-122"/>
                  </a:rPr>
                  <a:t>-1</a:t>
                </a:r>
              </a:p>
            </p:txBody>
          </p:sp>
          <p:sp>
            <p:nvSpPr>
              <p:cNvPr id="59436" name="Text Box 75"/>
              <p:cNvSpPr txBox="1">
                <a:spLocks noChangeArrowheads="1"/>
              </p:cNvSpPr>
              <p:nvPr/>
            </p:nvSpPr>
            <p:spPr bwMode="auto">
              <a:xfrm flipH="1">
                <a:off x="2064" y="2870"/>
                <a:ext cx="38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spcBef>
                    <a:spcPct val="50000"/>
                  </a:spcBef>
                </a:pPr>
                <a:r>
                  <a:rPr kumimoji="1" lang="en-US" altLang="zh-CN" sz="2000" b="1">
                    <a:solidFill>
                      <a:srgbClr val="009900"/>
                    </a:solidFill>
                    <a:latin typeface="SimSun" pitchFamily="2" charset="-122"/>
                  </a:rPr>
                  <a:t>-2</a:t>
                </a:r>
              </a:p>
            </p:txBody>
          </p:sp>
          <p:sp>
            <p:nvSpPr>
              <p:cNvPr id="59437" name="Text Box 76"/>
              <p:cNvSpPr txBox="1">
                <a:spLocks noChangeArrowheads="1"/>
              </p:cNvSpPr>
              <p:nvPr/>
            </p:nvSpPr>
            <p:spPr bwMode="auto">
              <a:xfrm flipH="1">
                <a:off x="1728" y="2870"/>
                <a:ext cx="38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spcBef>
                    <a:spcPct val="50000"/>
                  </a:spcBef>
                </a:pPr>
                <a:r>
                  <a:rPr kumimoji="1" lang="en-US" altLang="zh-CN" sz="2000" b="1">
                    <a:solidFill>
                      <a:srgbClr val="009900"/>
                    </a:solidFill>
                    <a:latin typeface="SimSun" pitchFamily="2" charset="-122"/>
                  </a:rPr>
                  <a:t>-3</a:t>
                </a:r>
              </a:p>
            </p:txBody>
          </p:sp>
          <p:sp>
            <p:nvSpPr>
              <p:cNvPr id="59438" name="Text Box 77"/>
              <p:cNvSpPr txBox="1">
                <a:spLocks noChangeArrowheads="1"/>
              </p:cNvSpPr>
              <p:nvPr/>
            </p:nvSpPr>
            <p:spPr bwMode="auto">
              <a:xfrm flipH="1">
                <a:off x="1392" y="2870"/>
                <a:ext cx="38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spcBef>
                    <a:spcPct val="50000"/>
                  </a:spcBef>
                </a:pPr>
                <a:r>
                  <a:rPr kumimoji="1" lang="en-US" altLang="zh-CN" sz="2000" b="1">
                    <a:solidFill>
                      <a:srgbClr val="009900"/>
                    </a:solidFill>
                    <a:latin typeface="SimSun" pitchFamily="2" charset="-122"/>
                  </a:rPr>
                  <a:t>-4</a:t>
                </a:r>
              </a:p>
            </p:txBody>
          </p:sp>
          <p:sp>
            <p:nvSpPr>
              <p:cNvPr id="59439" name="Text Box 78"/>
              <p:cNvSpPr txBox="1">
                <a:spLocks noChangeArrowheads="1"/>
              </p:cNvSpPr>
              <p:nvPr/>
            </p:nvSpPr>
            <p:spPr bwMode="auto">
              <a:xfrm flipH="1">
                <a:off x="1056" y="2870"/>
                <a:ext cx="38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spcBef>
                    <a:spcPct val="50000"/>
                  </a:spcBef>
                </a:pPr>
                <a:r>
                  <a:rPr kumimoji="1" lang="en-US" altLang="zh-CN" sz="2000" b="1">
                    <a:solidFill>
                      <a:srgbClr val="009900"/>
                    </a:solidFill>
                    <a:latin typeface="SimSun" pitchFamily="2" charset="-122"/>
                  </a:rPr>
                  <a:t>-5</a:t>
                </a:r>
              </a:p>
            </p:txBody>
          </p:sp>
          <p:sp>
            <p:nvSpPr>
              <p:cNvPr id="59440" name="Text Box 79"/>
              <p:cNvSpPr txBox="1">
                <a:spLocks noChangeArrowheads="1"/>
              </p:cNvSpPr>
              <p:nvPr/>
            </p:nvSpPr>
            <p:spPr bwMode="auto">
              <a:xfrm flipH="1">
                <a:off x="720" y="2870"/>
                <a:ext cx="38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spcBef>
                    <a:spcPct val="50000"/>
                  </a:spcBef>
                </a:pPr>
                <a:r>
                  <a:rPr kumimoji="1" lang="en-US" altLang="zh-CN" sz="2000" b="1">
                    <a:solidFill>
                      <a:srgbClr val="009900"/>
                    </a:solidFill>
                    <a:latin typeface="SimSun" pitchFamily="2" charset="-122"/>
                  </a:rPr>
                  <a:t>-6</a:t>
                </a:r>
              </a:p>
            </p:txBody>
          </p:sp>
          <p:sp>
            <p:nvSpPr>
              <p:cNvPr id="59441" name="Text Box 80"/>
              <p:cNvSpPr txBox="1">
                <a:spLocks noChangeArrowheads="1"/>
              </p:cNvSpPr>
              <p:nvPr/>
            </p:nvSpPr>
            <p:spPr bwMode="auto">
              <a:xfrm flipH="1">
                <a:off x="384" y="2870"/>
                <a:ext cx="38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spcBef>
                    <a:spcPct val="50000"/>
                  </a:spcBef>
                </a:pPr>
                <a:r>
                  <a:rPr kumimoji="1" lang="en-US" altLang="zh-CN" sz="2000" b="1">
                    <a:solidFill>
                      <a:srgbClr val="009900"/>
                    </a:solidFill>
                    <a:latin typeface="SimSun" pitchFamily="2" charset="-122"/>
                  </a:rPr>
                  <a:t>-7</a:t>
                </a:r>
              </a:p>
            </p:txBody>
          </p:sp>
          <p:sp>
            <p:nvSpPr>
              <p:cNvPr id="59442" name="Text Box 81"/>
              <p:cNvSpPr txBox="1">
                <a:spLocks noChangeArrowheads="1"/>
              </p:cNvSpPr>
              <p:nvPr/>
            </p:nvSpPr>
            <p:spPr bwMode="auto">
              <a:xfrm flipH="1">
                <a:off x="48" y="2870"/>
                <a:ext cx="38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spcBef>
                    <a:spcPct val="50000"/>
                  </a:spcBef>
                </a:pPr>
                <a:r>
                  <a:rPr kumimoji="1" lang="en-US" altLang="zh-CN" sz="2000" b="1">
                    <a:solidFill>
                      <a:srgbClr val="009900"/>
                    </a:solidFill>
                    <a:latin typeface="SimSun" pitchFamily="2" charset="-122"/>
                  </a:rPr>
                  <a:t>-8</a:t>
                </a:r>
              </a:p>
            </p:txBody>
          </p:sp>
        </p:grpSp>
        <p:sp>
          <p:nvSpPr>
            <p:cNvPr id="59406" name="AutoShape 82"/>
            <p:cNvSpPr>
              <a:spLocks/>
            </p:cNvSpPr>
            <p:nvPr/>
          </p:nvSpPr>
          <p:spPr bwMode="auto">
            <a:xfrm rot="-5400000">
              <a:off x="4200" y="2328"/>
              <a:ext cx="144" cy="2016"/>
            </a:xfrm>
            <a:prstGeom prst="leftBrace">
              <a:avLst>
                <a:gd name="adj1" fmla="val 116667"/>
                <a:gd name="adj2" fmla="val 50000"/>
              </a:avLst>
            </a:prstGeom>
            <a:noFill/>
            <a:ln w="57150" cap="sq">
              <a:solidFill>
                <a:srgbClr val="808000"/>
              </a:solidFill>
              <a:round/>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kumimoji="1" lang="zh-CN" altLang="en-US" sz="3600">
                <a:solidFill>
                  <a:srgbClr val="08080C"/>
                </a:solidFill>
                <a:latin typeface="Times New Roman" pitchFamily="18" charset="0"/>
              </a:endParaRPr>
            </a:p>
          </p:txBody>
        </p:sp>
        <p:sp>
          <p:nvSpPr>
            <p:cNvPr id="59407" name="AutoShape 83"/>
            <p:cNvSpPr>
              <a:spLocks/>
            </p:cNvSpPr>
            <p:nvPr/>
          </p:nvSpPr>
          <p:spPr bwMode="auto">
            <a:xfrm rot="-5400000">
              <a:off x="1344" y="2160"/>
              <a:ext cx="144" cy="2352"/>
            </a:xfrm>
            <a:prstGeom prst="leftBrace">
              <a:avLst>
                <a:gd name="adj1" fmla="val 136111"/>
                <a:gd name="adj2" fmla="val 50000"/>
              </a:avLst>
            </a:prstGeom>
            <a:noFill/>
            <a:ln w="57150" cap="sq">
              <a:solidFill>
                <a:srgbClr val="808000"/>
              </a:solidFill>
              <a:round/>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kumimoji="1" lang="zh-CN" altLang="en-US" sz="3600">
                <a:solidFill>
                  <a:srgbClr val="08080C"/>
                </a:solidFill>
                <a:latin typeface="Times New Roman" pitchFamily="18" charset="0"/>
              </a:endParaRPr>
            </a:p>
          </p:txBody>
        </p:sp>
        <p:sp>
          <p:nvSpPr>
            <p:cNvPr id="59408" name="Text Box 84"/>
            <p:cNvSpPr txBox="1">
              <a:spLocks noChangeArrowheads="1"/>
            </p:cNvSpPr>
            <p:nvPr/>
          </p:nvSpPr>
          <p:spPr bwMode="auto">
            <a:xfrm>
              <a:off x="3936" y="3360"/>
              <a:ext cx="67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spcBef>
                  <a:spcPct val="50000"/>
                </a:spcBef>
              </a:pPr>
              <a:r>
                <a:rPr kumimoji="1" lang="en-US" altLang="zh-CN" sz="2000" b="1">
                  <a:solidFill>
                    <a:srgbClr val="663300"/>
                  </a:solidFill>
                  <a:latin typeface="Times New Roman" pitchFamily="18" charset="0"/>
                </a:rPr>
                <a:t>7</a:t>
              </a:r>
              <a:r>
                <a:rPr kumimoji="1" lang="zh-CN" altLang="en-US" sz="2000" b="1">
                  <a:solidFill>
                    <a:srgbClr val="663300"/>
                  </a:solidFill>
                  <a:latin typeface="Times New Roman" pitchFamily="18" charset="0"/>
                </a:rPr>
                <a:t>个正数</a:t>
              </a:r>
            </a:p>
          </p:txBody>
        </p:sp>
        <p:sp>
          <p:nvSpPr>
            <p:cNvPr id="59409" name="Text Box 85"/>
            <p:cNvSpPr txBox="1">
              <a:spLocks noChangeArrowheads="1"/>
            </p:cNvSpPr>
            <p:nvPr/>
          </p:nvSpPr>
          <p:spPr bwMode="auto">
            <a:xfrm>
              <a:off x="1106" y="3360"/>
              <a:ext cx="67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spcBef>
                  <a:spcPct val="50000"/>
                </a:spcBef>
              </a:pPr>
              <a:r>
                <a:rPr kumimoji="1" lang="en-US" altLang="zh-CN" sz="2000" b="1">
                  <a:solidFill>
                    <a:srgbClr val="663300"/>
                  </a:solidFill>
                  <a:latin typeface="Times New Roman" pitchFamily="18" charset="0"/>
                </a:rPr>
                <a:t>8</a:t>
              </a:r>
              <a:r>
                <a:rPr kumimoji="1" lang="zh-CN" altLang="en-US" sz="2000" b="1">
                  <a:solidFill>
                    <a:srgbClr val="663300"/>
                  </a:solidFill>
                  <a:latin typeface="Times New Roman" pitchFamily="18" charset="0"/>
                </a:rPr>
                <a:t>个负数</a:t>
              </a:r>
            </a:p>
          </p:txBody>
        </p:sp>
      </p:grpSp>
      <p:grpSp>
        <p:nvGrpSpPr>
          <p:cNvPr id="216150" name="Group 86"/>
          <p:cNvGrpSpPr>
            <a:grpSpLocks/>
          </p:cNvGrpSpPr>
          <p:nvPr/>
        </p:nvGrpSpPr>
        <p:grpSpPr bwMode="auto">
          <a:xfrm>
            <a:off x="171450" y="4648200"/>
            <a:ext cx="438150" cy="609600"/>
            <a:chOff x="108" y="2928"/>
            <a:chExt cx="276" cy="384"/>
          </a:xfrm>
        </p:grpSpPr>
        <p:sp>
          <p:nvSpPr>
            <p:cNvPr id="59403" name="Text Box 87"/>
            <p:cNvSpPr txBox="1">
              <a:spLocks noChangeArrowheads="1"/>
            </p:cNvSpPr>
            <p:nvPr/>
          </p:nvSpPr>
          <p:spPr bwMode="auto">
            <a:xfrm>
              <a:off x="108" y="3062"/>
              <a:ext cx="27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spcBef>
                  <a:spcPct val="50000"/>
                </a:spcBef>
              </a:pPr>
              <a:r>
                <a:rPr kumimoji="1" lang="en-US" altLang="zh-CN" sz="2000" b="1">
                  <a:solidFill>
                    <a:srgbClr val="FF0000"/>
                  </a:solidFill>
                  <a:latin typeface="SimSun" pitchFamily="2" charset="-122"/>
                </a:rPr>
                <a:t>-8</a:t>
              </a:r>
            </a:p>
          </p:txBody>
        </p:sp>
        <p:sp>
          <p:nvSpPr>
            <p:cNvPr id="59404" name="Line 88"/>
            <p:cNvSpPr>
              <a:spLocks noChangeShapeType="1"/>
            </p:cNvSpPr>
            <p:nvPr/>
          </p:nvSpPr>
          <p:spPr bwMode="auto">
            <a:xfrm flipV="1">
              <a:off x="240" y="2928"/>
              <a:ext cx="0" cy="144"/>
            </a:xfrm>
            <a:prstGeom prst="line">
              <a:avLst/>
            </a:prstGeom>
            <a:noFill/>
            <a:ln w="57150" cap="sq">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606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1607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1606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1611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216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068" grpId="0" autoUpdateAnimBg="0"/>
      <p:bldP spid="216069"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8" name="日期占位符 1"/>
          <p:cNvSpPr>
            <a:spLocks noGrp="1"/>
          </p:cNvSpPr>
          <p:nvPr>
            <p:ph type="dt" sz="quarter" idx="10"/>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2E38E6BC-602B-40FE-8A49-273CA189686E}" type="datetime2">
              <a:rPr lang="zh-CN" altLang="en-US" smtClean="0">
                <a:solidFill>
                  <a:srgbClr val="08080C"/>
                </a:solidFill>
                <a:latin typeface="Times New Roman" pitchFamily="18" charset="0"/>
              </a:rPr>
              <a:pPr eaLnBrk="1" hangingPunct="1"/>
              <a:t>2016年3月7日</a:t>
            </a:fld>
            <a:endParaRPr lang="en-US" altLang="zh-CN" smtClean="0">
              <a:solidFill>
                <a:srgbClr val="08080C"/>
              </a:solidFill>
              <a:latin typeface="Times New Roman" pitchFamily="18" charset="0"/>
            </a:endParaRPr>
          </a:p>
        </p:txBody>
      </p:sp>
      <p:sp>
        <p:nvSpPr>
          <p:cNvPr id="60419" name="页脚占位符 3"/>
          <p:cNvSpPr>
            <a:spLocks noGrp="1"/>
          </p:cNvSpPr>
          <p:nvPr>
            <p:ph type="ftr" sz="quarter" idx="12"/>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r>
              <a:rPr kumimoji="1" lang="zh-CN" altLang="en-US" smtClean="0">
                <a:solidFill>
                  <a:srgbClr val="663300"/>
                </a:solidFill>
                <a:latin typeface="Times New Roman" pitchFamily="18" charset="0"/>
                <a:ea typeface="隶书体" pitchFamily="49" charset="-122"/>
              </a:rPr>
              <a:t>华南理工大学广州学院</a:t>
            </a:r>
          </a:p>
        </p:txBody>
      </p:sp>
      <p:sp>
        <p:nvSpPr>
          <p:cNvPr id="60420" name="Rectangle 2"/>
          <p:cNvSpPr>
            <a:spLocks noGrp="1" noChangeArrowheads="1"/>
          </p:cNvSpPr>
          <p:nvPr>
            <p:ph type="title" idx="4294967295"/>
          </p:nvPr>
        </p:nvSpPr>
        <p:spPr/>
        <p:txBody>
          <a:bodyPr/>
          <a:lstStyle/>
          <a:p>
            <a:pPr eaLnBrk="1" hangingPunct="1"/>
            <a:r>
              <a:rPr lang="en-US" altLang="zh-CN" sz="2400" smtClean="0">
                <a:solidFill>
                  <a:schemeClr val="tx1"/>
                </a:solidFill>
                <a:latin typeface="Times New Roman" pitchFamily="18" charset="0"/>
              </a:rPr>
              <a:t>2.1 </a:t>
            </a:r>
            <a:r>
              <a:rPr lang="zh-CN" altLang="en-US" sz="2400" smtClean="0">
                <a:solidFill>
                  <a:schemeClr val="tx1"/>
                </a:solidFill>
                <a:latin typeface="Times New Roman" pitchFamily="18" charset="0"/>
              </a:rPr>
              <a:t>数值数据的表示</a:t>
            </a:r>
            <a:endParaRPr lang="zh-CN" altLang="en-US" sz="2400" smtClean="0">
              <a:solidFill>
                <a:schemeClr val="tx1"/>
              </a:solidFill>
              <a:latin typeface="SimSun" pitchFamily="2" charset="-122"/>
            </a:endParaRPr>
          </a:p>
        </p:txBody>
      </p:sp>
      <p:sp>
        <p:nvSpPr>
          <p:cNvPr id="60421" name="Rectangle 3"/>
          <p:cNvSpPr>
            <a:spLocks noGrp="1" noChangeArrowheads="1"/>
          </p:cNvSpPr>
          <p:nvPr>
            <p:ph type="body" idx="4294967295"/>
          </p:nvPr>
        </p:nvSpPr>
        <p:spPr>
          <a:xfrm>
            <a:off x="76200" y="838200"/>
            <a:ext cx="8686800" cy="685800"/>
          </a:xfrm>
        </p:spPr>
        <p:txBody>
          <a:bodyPr/>
          <a:lstStyle/>
          <a:p>
            <a:pPr eaLnBrk="1" hangingPunct="1">
              <a:buFontTx/>
              <a:buNone/>
            </a:pPr>
            <a:r>
              <a:rPr lang="en-US" altLang="zh-CN" b="1" smtClean="0">
                <a:latin typeface="SimSun" pitchFamily="2" charset="-122"/>
              </a:rPr>
              <a:t> </a:t>
            </a:r>
            <a:r>
              <a:rPr lang="zh-CN" altLang="en-US" b="1" smtClean="0">
                <a:latin typeface="SimSun" pitchFamily="2" charset="-122"/>
              </a:rPr>
              <a:t>真值与</a:t>
            </a:r>
            <a:r>
              <a:rPr lang="en-US" altLang="zh-CN" b="1" smtClean="0">
                <a:latin typeface="Times New Roman" pitchFamily="18" charset="0"/>
              </a:rPr>
              <a:t>3</a:t>
            </a:r>
            <a:r>
              <a:rPr lang="zh-CN" altLang="en-US" b="1" smtClean="0">
                <a:latin typeface="SimSun" pitchFamily="2" charset="-122"/>
              </a:rPr>
              <a:t>种机器数间的对照</a:t>
            </a:r>
          </a:p>
        </p:txBody>
      </p:sp>
      <p:graphicFrame>
        <p:nvGraphicFramePr>
          <p:cNvPr id="217092" name="Object 4"/>
          <p:cNvGraphicFramePr>
            <a:graphicFrameLocks noChangeAspect="1"/>
          </p:cNvGraphicFramePr>
          <p:nvPr/>
        </p:nvGraphicFramePr>
        <p:xfrm>
          <a:off x="76200" y="1409700"/>
          <a:ext cx="8648700" cy="4686300"/>
        </p:xfrm>
        <a:graphic>
          <a:graphicData uri="http://schemas.openxmlformats.org/presentationml/2006/ole">
            <mc:AlternateContent xmlns:mc="http://schemas.openxmlformats.org/markup-compatibility/2006">
              <mc:Choice xmlns:v="urn:schemas-microsoft-com:vml" Requires="v">
                <p:oleObj spid="_x0000_s60463" name="文档" r:id="rId3" imgW="8651240" imgH="4688840" progId="Word.Document.8">
                  <p:embed/>
                </p:oleObj>
              </mc:Choice>
              <mc:Fallback>
                <p:oleObj name="文档" r:id="rId3" imgW="8651240" imgH="4688840"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1409700"/>
                        <a:ext cx="8648700" cy="468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7093" name="Line 5"/>
          <p:cNvSpPr>
            <a:spLocks noChangeShapeType="1"/>
          </p:cNvSpPr>
          <p:nvPr/>
        </p:nvSpPr>
        <p:spPr bwMode="auto">
          <a:xfrm flipV="1">
            <a:off x="8763000" y="1447800"/>
            <a:ext cx="0" cy="4267200"/>
          </a:xfrm>
          <a:prstGeom prst="line">
            <a:avLst/>
          </a:prstGeom>
          <a:noFill/>
          <a:ln w="635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7094" name="Text Box 6"/>
          <p:cNvSpPr txBox="1">
            <a:spLocks noChangeArrowheads="1"/>
          </p:cNvSpPr>
          <p:nvPr/>
        </p:nvSpPr>
        <p:spPr bwMode="auto">
          <a:xfrm>
            <a:off x="7086600" y="5257800"/>
            <a:ext cx="838200" cy="457200"/>
          </a:xfrm>
          <a:prstGeom prst="rect">
            <a:avLst/>
          </a:prstGeom>
          <a:solidFill>
            <a:srgbClr val="FFFF00"/>
          </a:solidFill>
          <a:ln>
            <a:noFill/>
          </a:ln>
          <a:effectLst/>
          <a:extLs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b="1">
                <a:solidFill>
                  <a:srgbClr val="FF3300"/>
                </a:solidFill>
                <a:latin typeface="SimSun" pitchFamily="2" charset="-122"/>
              </a:rPr>
              <a:t>1000</a:t>
            </a:r>
          </a:p>
        </p:txBody>
      </p:sp>
      <p:sp>
        <p:nvSpPr>
          <p:cNvPr id="217095" name="Text Box 7"/>
          <p:cNvSpPr txBox="1">
            <a:spLocks noChangeArrowheads="1"/>
          </p:cNvSpPr>
          <p:nvPr/>
        </p:nvSpPr>
        <p:spPr bwMode="auto">
          <a:xfrm>
            <a:off x="7086600" y="5257800"/>
            <a:ext cx="838200" cy="457200"/>
          </a:xfrm>
          <a:prstGeom prst="rect">
            <a:avLst/>
          </a:prstGeom>
          <a:solidFill>
            <a:srgbClr val="FFFF00"/>
          </a:solidFill>
          <a:ln>
            <a:noFill/>
          </a:ln>
          <a:effectLst/>
          <a:extLs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b="1">
                <a:solidFill>
                  <a:srgbClr val="FF3300"/>
                </a:solidFill>
                <a:latin typeface="SimSun" pitchFamily="2" charset="-122"/>
              </a:rPr>
              <a:t>1000</a:t>
            </a:r>
          </a:p>
        </p:txBody>
      </p:sp>
      <p:sp>
        <p:nvSpPr>
          <p:cNvPr id="217096" name="Text Box 8"/>
          <p:cNvSpPr txBox="1">
            <a:spLocks noChangeArrowheads="1"/>
          </p:cNvSpPr>
          <p:nvPr/>
        </p:nvSpPr>
        <p:spPr bwMode="auto">
          <a:xfrm>
            <a:off x="7086600" y="5257800"/>
            <a:ext cx="838200" cy="457200"/>
          </a:xfrm>
          <a:prstGeom prst="rect">
            <a:avLst/>
          </a:prstGeom>
          <a:solidFill>
            <a:srgbClr val="FFFF00"/>
          </a:solidFill>
          <a:ln>
            <a:noFill/>
          </a:ln>
          <a:effectLst/>
          <a:extLs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b="1">
                <a:solidFill>
                  <a:srgbClr val="FF3300"/>
                </a:solidFill>
                <a:latin typeface="SimSun" pitchFamily="2" charset="-122"/>
              </a:rPr>
              <a:t>1000</a:t>
            </a:r>
            <a:endParaRPr kumimoji="1" lang="en-US" altLang="zh-CN" sz="2400" b="1">
              <a:solidFill>
                <a:srgbClr val="FF3300"/>
              </a:solidFill>
              <a:latin typeface="Times New Roman" pitchFamily="18" charset="0"/>
            </a:endParaRPr>
          </a:p>
        </p:txBody>
      </p:sp>
      <p:sp>
        <p:nvSpPr>
          <p:cNvPr id="217097" name="Text Box 9"/>
          <p:cNvSpPr txBox="1">
            <a:spLocks noChangeArrowheads="1"/>
          </p:cNvSpPr>
          <p:nvPr/>
        </p:nvSpPr>
        <p:spPr bwMode="auto">
          <a:xfrm>
            <a:off x="4495800" y="5257800"/>
            <a:ext cx="609600" cy="457200"/>
          </a:xfrm>
          <a:prstGeom prst="rect">
            <a:avLst/>
          </a:prstGeom>
          <a:solidFill>
            <a:srgbClr val="FFFF00"/>
          </a:solidFill>
          <a:ln>
            <a:noFill/>
          </a:ln>
          <a:effectLst/>
          <a:extLs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b="1">
                <a:solidFill>
                  <a:srgbClr val="FF3300"/>
                </a:solidFill>
                <a:latin typeface="SimSun" pitchFamily="2" charset="-122"/>
              </a:rPr>
              <a:t>-8</a:t>
            </a:r>
          </a:p>
        </p:txBody>
      </p:sp>
      <p:sp>
        <p:nvSpPr>
          <p:cNvPr id="217098" name="Text Box 10"/>
          <p:cNvSpPr txBox="1">
            <a:spLocks noChangeArrowheads="1"/>
          </p:cNvSpPr>
          <p:nvPr/>
        </p:nvSpPr>
        <p:spPr bwMode="auto">
          <a:xfrm>
            <a:off x="4495800" y="5257800"/>
            <a:ext cx="609600" cy="457200"/>
          </a:xfrm>
          <a:prstGeom prst="rect">
            <a:avLst/>
          </a:prstGeom>
          <a:solidFill>
            <a:srgbClr val="FFFF00"/>
          </a:solidFill>
          <a:ln>
            <a:noFill/>
          </a:ln>
          <a:effectLst/>
          <a:extLs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b="1">
                <a:solidFill>
                  <a:srgbClr val="FF3300"/>
                </a:solidFill>
                <a:latin typeface="SimSun" pitchFamily="2" charset="-122"/>
              </a:rPr>
              <a:t>-8</a:t>
            </a:r>
          </a:p>
        </p:txBody>
      </p:sp>
      <p:sp>
        <p:nvSpPr>
          <p:cNvPr id="217099" name="Text Box 11"/>
          <p:cNvSpPr txBox="1">
            <a:spLocks noChangeArrowheads="1"/>
          </p:cNvSpPr>
          <p:nvPr/>
        </p:nvSpPr>
        <p:spPr bwMode="auto">
          <a:xfrm>
            <a:off x="4495800" y="5257800"/>
            <a:ext cx="609600" cy="457200"/>
          </a:xfrm>
          <a:prstGeom prst="rect">
            <a:avLst/>
          </a:prstGeom>
          <a:solidFill>
            <a:srgbClr val="FFFF00"/>
          </a:solidFill>
          <a:ln>
            <a:noFill/>
          </a:ln>
          <a:effectLst/>
          <a:extLs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b="1">
                <a:solidFill>
                  <a:srgbClr val="FF3300"/>
                </a:solidFill>
                <a:latin typeface="SimSun" pitchFamily="2" charset="-122"/>
              </a:rPr>
              <a:t>-8</a:t>
            </a:r>
          </a:p>
        </p:txBody>
      </p:sp>
      <p:sp>
        <p:nvSpPr>
          <p:cNvPr id="217100" name="Text Box 12"/>
          <p:cNvSpPr txBox="1">
            <a:spLocks noChangeArrowheads="1"/>
          </p:cNvSpPr>
          <p:nvPr/>
        </p:nvSpPr>
        <p:spPr bwMode="auto">
          <a:xfrm>
            <a:off x="6248400" y="2133600"/>
            <a:ext cx="838200" cy="457200"/>
          </a:xfrm>
          <a:prstGeom prst="rect">
            <a:avLst/>
          </a:prstGeom>
          <a:solidFill>
            <a:srgbClr val="FFFF00"/>
          </a:solidFill>
          <a:ln>
            <a:noFill/>
          </a:ln>
          <a:effectLst/>
          <a:extLs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b="1">
                <a:solidFill>
                  <a:srgbClr val="FF3300"/>
                </a:solidFill>
                <a:latin typeface="SimSun" pitchFamily="2" charset="-122"/>
              </a:rPr>
              <a:t>1000</a:t>
            </a:r>
            <a:endParaRPr kumimoji="1" lang="en-US" altLang="zh-CN" sz="2400" b="1">
              <a:solidFill>
                <a:srgbClr val="FF3300"/>
              </a:solidFill>
              <a:latin typeface="Times New Roman" pitchFamily="18" charset="0"/>
            </a:endParaRPr>
          </a:p>
        </p:txBody>
      </p:sp>
      <p:sp>
        <p:nvSpPr>
          <p:cNvPr id="217101" name="Text Box 13"/>
          <p:cNvSpPr txBox="1">
            <a:spLocks noChangeArrowheads="1"/>
          </p:cNvSpPr>
          <p:nvPr/>
        </p:nvSpPr>
        <p:spPr bwMode="auto">
          <a:xfrm>
            <a:off x="6248400" y="2133600"/>
            <a:ext cx="838200" cy="457200"/>
          </a:xfrm>
          <a:prstGeom prst="rect">
            <a:avLst/>
          </a:prstGeom>
          <a:solidFill>
            <a:srgbClr val="FFFF00"/>
          </a:solidFill>
          <a:ln>
            <a:noFill/>
          </a:ln>
          <a:effectLst/>
          <a:extLs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b="1">
                <a:solidFill>
                  <a:srgbClr val="FF3300"/>
                </a:solidFill>
                <a:latin typeface="SimSun" pitchFamily="2" charset="-122"/>
              </a:rPr>
              <a:t>1000</a:t>
            </a:r>
            <a:endParaRPr kumimoji="1" lang="en-US" altLang="zh-CN" sz="2400" b="1">
              <a:solidFill>
                <a:srgbClr val="FF3300"/>
              </a:solidFill>
              <a:latin typeface="Times New Roman" pitchFamily="18" charset="0"/>
            </a:endParaRPr>
          </a:p>
        </p:txBody>
      </p:sp>
      <p:sp>
        <p:nvSpPr>
          <p:cNvPr id="217102" name="Text Box 14"/>
          <p:cNvSpPr txBox="1">
            <a:spLocks noChangeArrowheads="1"/>
          </p:cNvSpPr>
          <p:nvPr/>
        </p:nvSpPr>
        <p:spPr bwMode="auto">
          <a:xfrm>
            <a:off x="6248400" y="2133600"/>
            <a:ext cx="838200" cy="457200"/>
          </a:xfrm>
          <a:prstGeom prst="rect">
            <a:avLst/>
          </a:prstGeom>
          <a:solidFill>
            <a:srgbClr val="FFFF00"/>
          </a:solidFill>
          <a:ln>
            <a:noFill/>
          </a:ln>
          <a:effectLst/>
          <a:extLs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b="1">
                <a:solidFill>
                  <a:srgbClr val="FF3300"/>
                </a:solidFill>
                <a:latin typeface="SimSun" pitchFamily="2" charset="-122"/>
              </a:rPr>
              <a:t>1000</a:t>
            </a:r>
            <a:endParaRPr kumimoji="1" lang="en-US" altLang="zh-CN" sz="2400" b="1">
              <a:solidFill>
                <a:srgbClr val="FF3300"/>
              </a:solidFill>
              <a:latin typeface="Times New Roman" pitchFamily="18" charset="0"/>
            </a:endParaRPr>
          </a:p>
        </p:txBody>
      </p:sp>
      <p:sp>
        <p:nvSpPr>
          <p:cNvPr id="217103" name="Text Box 15"/>
          <p:cNvSpPr txBox="1">
            <a:spLocks noChangeArrowheads="1"/>
          </p:cNvSpPr>
          <p:nvPr/>
        </p:nvSpPr>
        <p:spPr bwMode="auto">
          <a:xfrm>
            <a:off x="4495800" y="2133600"/>
            <a:ext cx="609600" cy="457200"/>
          </a:xfrm>
          <a:prstGeom prst="rect">
            <a:avLst/>
          </a:prstGeom>
          <a:solidFill>
            <a:srgbClr val="FFFF00"/>
          </a:solidFill>
          <a:ln>
            <a:noFill/>
          </a:ln>
          <a:effectLst/>
          <a:extLs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b="1">
                <a:solidFill>
                  <a:srgbClr val="FF3300"/>
                </a:solidFill>
                <a:latin typeface="SimSun" pitchFamily="2" charset="-122"/>
              </a:rPr>
              <a:t>-0</a:t>
            </a:r>
          </a:p>
        </p:txBody>
      </p:sp>
      <p:sp>
        <p:nvSpPr>
          <p:cNvPr id="217104" name="Text Box 16"/>
          <p:cNvSpPr txBox="1">
            <a:spLocks noChangeArrowheads="1"/>
          </p:cNvSpPr>
          <p:nvPr/>
        </p:nvSpPr>
        <p:spPr bwMode="auto">
          <a:xfrm>
            <a:off x="4495800" y="2133600"/>
            <a:ext cx="609600" cy="457200"/>
          </a:xfrm>
          <a:prstGeom prst="rect">
            <a:avLst/>
          </a:prstGeom>
          <a:solidFill>
            <a:srgbClr val="FFFF00"/>
          </a:solidFill>
          <a:ln>
            <a:noFill/>
          </a:ln>
          <a:effectLst/>
          <a:extLs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b="1">
                <a:solidFill>
                  <a:srgbClr val="FF3300"/>
                </a:solidFill>
                <a:latin typeface="SimSun" pitchFamily="2" charset="-122"/>
              </a:rPr>
              <a:t>-0</a:t>
            </a:r>
          </a:p>
        </p:txBody>
      </p:sp>
      <p:sp>
        <p:nvSpPr>
          <p:cNvPr id="217105" name="Text Box 17"/>
          <p:cNvSpPr txBox="1">
            <a:spLocks noChangeArrowheads="1"/>
          </p:cNvSpPr>
          <p:nvPr/>
        </p:nvSpPr>
        <p:spPr bwMode="auto">
          <a:xfrm>
            <a:off x="4495800" y="2133600"/>
            <a:ext cx="609600" cy="457200"/>
          </a:xfrm>
          <a:prstGeom prst="rect">
            <a:avLst/>
          </a:prstGeom>
          <a:solidFill>
            <a:srgbClr val="FFFF00"/>
          </a:solidFill>
          <a:ln>
            <a:noFill/>
          </a:ln>
          <a:effectLst/>
          <a:extLs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b="1">
                <a:solidFill>
                  <a:srgbClr val="FF3300"/>
                </a:solidFill>
                <a:latin typeface="SimSun" pitchFamily="2" charset="-122"/>
              </a:rPr>
              <a:t>-0</a:t>
            </a:r>
          </a:p>
        </p:txBody>
      </p:sp>
      <p:sp>
        <p:nvSpPr>
          <p:cNvPr id="217106" name="Text Box 18"/>
          <p:cNvSpPr txBox="1">
            <a:spLocks noChangeArrowheads="1"/>
          </p:cNvSpPr>
          <p:nvPr/>
        </p:nvSpPr>
        <p:spPr bwMode="auto">
          <a:xfrm>
            <a:off x="8001000" y="4876800"/>
            <a:ext cx="838200" cy="457200"/>
          </a:xfrm>
          <a:prstGeom prst="rect">
            <a:avLst/>
          </a:prstGeom>
          <a:solidFill>
            <a:srgbClr val="FFFF00"/>
          </a:solidFill>
          <a:ln>
            <a:noFill/>
          </a:ln>
          <a:effectLst/>
          <a:extLs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b="1">
                <a:solidFill>
                  <a:srgbClr val="FF3300"/>
                </a:solidFill>
                <a:latin typeface="SimSun" pitchFamily="2" charset="-122"/>
              </a:rPr>
              <a:t>1000</a:t>
            </a:r>
            <a:endParaRPr kumimoji="1" lang="en-US" altLang="zh-CN" sz="2400" b="1">
              <a:solidFill>
                <a:srgbClr val="FF3300"/>
              </a:solidFill>
              <a:latin typeface="Times New Roman" pitchFamily="18" charset="0"/>
            </a:endParaRPr>
          </a:p>
        </p:txBody>
      </p:sp>
      <p:sp>
        <p:nvSpPr>
          <p:cNvPr id="217107" name="Text Box 19"/>
          <p:cNvSpPr txBox="1">
            <a:spLocks noChangeArrowheads="1"/>
          </p:cNvSpPr>
          <p:nvPr/>
        </p:nvSpPr>
        <p:spPr bwMode="auto">
          <a:xfrm>
            <a:off x="8001000" y="4876800"/>
            <a:ext cx="838200" cy="457200"/>
          </a:xfrm>
          <a:prstGeom prst="rect">
            <a:avLst/>
          </a:prstGeom>
          <a:solidFill>
            <a:srgbClr val="FFFF00"/>
          </a:solidFill>
          <a:ln>
            <a:noFill/>
          </a:ln>
          <a:effectLst/>
          <a:extLs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b="1">
                <a:solidFill>
                  <a:srgbClr val="FF3300"/>
                </a:solidFill>
                <a:latin typeface="SimSun" pitchFamily="2" charset="-122"/>
              </a:rPr>
              <a:t>1000</a:t>
            </a:r>
            <a:endParaRPr kumimoji="1" lang="en-US" altLang="zh-CN" sz="2400" b="1">
              <a:solidFill>
                <a:srgbClr val="FF3300"/>
              </a:solidFill>
              <a:latin typeface="Times New Roman" pitchFamily="18" charset="0"/>
            </a:endParaRPr>
          </a:p>
        </p:txBody>
      </p:sp>
      <p:sp>
        <p:nvSpPr>
          <p:cNvPr id="217108" name="Text Box 20"/>
          <p:cNvSpPr txBox="1">
            <a:spLocks noChangeArrowheads="1"/>
          </p:cNvSpPr>
          <p:nvPr/>
        </p:nvSpPr>
        <p:spPr bwMode="auto">
          <a:xfrm>
            <a:off x="8001000" y="4876800"/>
            <a:ext cx="838200" cy="457200"/>
          </a:xfrm>
          <a:prstGeom prst="rect">
            <a:avLst/>
          </a:prstGeom>
          <a:solidFill>
            <a:srgbClr val="FFFF00"/>
          </a:solidFill>
          <a:ln>
            <a:noFill/>
          </a:ln>
          <a:effectLst/>
          <a:extLs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b="1">
                <a:solidFill>
                  <a:srgbClr val="FF3300"/>
                </a:solidFill>
                <a:latin typeface="SimSun" pitchFamily="2" charset="-122"/>
              </a:rPr>
              <a:t>1000</a:t>
            </a:r>
            <a:endParaRPr kumimoji="1" lang="en-US" altLang="zh-CN" sz="2400" b="1">
              <a:solidFill>
                <a:srgbClr val="FF3300"/>
              </a:solidFill>
              <a:latin typeface="Times New Roman" pitchFamily="18" charset="0"/>
            </a:endParaRPr>
          </a:p>
        </p:txBody>
      </p:sp>
      <p:sp>
        <p:nvSpPr>
          <p:cNvPr id="217109" name="Text Box 21"/>
          <p:cNvSpPr txBox="1">
            <a:spLocks noChangeArrowheads="1"/>
          </p:cNvSpPr>
          <p:nvPr/>
        </p:nvSpPr>
        <p:spPr bwMode="auto">
          <a:xfrm>
            <a:off x="4495800" y="4876800"/>
            <a:ext cx="609600" cy="457200"/>
          </a:xfrm>
          <a:prstGeom prst="rect">
            <a:avLst/>
          </a:prstGeom>
          <a:solidFill>
            <a:srgbClr val="FFFF00"/>
          </a:solidFill>
          <a:ln>
            <a:noFill/>
          </a:ln>
          <a:effectLst/>
          <a:extLs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b="1">
                <a:solidFill>
                  <a:srgbClr val="FF3300"/>
                </a:solidFill>
                <a:latin typeface="SimSun" pitchFamily="2" charset="-122"/>
              </a:rPr>
              <a:t>-7</a:t>
            </a:r>
          </a:p>
        </p:txBody>
      </p:sp>
      <p:sp>
        <p:nvSpPr>
          <p:cNvPr id="217110" name="Text Box 22"/>
          <p:cNvSpPr txBox="1">
            <a:spLocks noChangeArrowheads="1"/>
          </p:cNvSpPr>
          <p:nvPr/>
        </p:nvSpPr>
        <p:spPr bwMode="auto">
          <a:xfrm>
            <a:off x="4495800" y="4876800"/>
            <a:ext cx="609600" cy="457200"/>
          </a:xfrm>
          <a:prstGeom prst="rect">
            <a:avLst/>
          </a:prstGeom>
          <a:solidFill>
            <a:srgbClr val="FFFF00"/>
          </a:solidFill>
          <a:ln>
            <a:noFill/>
          </a:ln>
          <a:effectLst/>
          <a:extLs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b="1">
                <a:solidFill>
                  <a:srgbClr val="FF3300"/>
                </a:solidFill>
                <a:latin typeface="SimSun" pitchFamily="2" charset="-122"/>
              </a:rPr>
              <a:t>-7</a:t>
            </a:r>
          </a:p>
        </p:txBody>
      </p:sp>
      <p:sp>
        <p:nvSpPr>
          <p:cNvPr id="217111" name="Text Box 23"/>
          <p:cNvSpPr txBox="1">
            <a:spLocks noChangeArrowheads="1"/>
          </p:cNvSpPr>
          <p:nvPr/>
        </p:nvSpPr>
        <p:spPr bwMode="auto">
          <a:xfrm>
            <a:off x="4495800" y="4876800"/>
            <a:ext cx="609600" cy="457200"/>
          </a:xfrm>
          <a:prstGeom prst="rect">
            <a:avLst/>
          </a:prstGeom>
          <a:solidFill>
            <a:srgbClr val="FFFF00"/>
          </a:solidFill>
          <a:ln>
            <a:noFill/>
          </a:ln>
          <a:effectLst/>
          <a:extLs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b="1">
                <a:solidFill>
                  <a:srgbClr val="FF3300"/>
                </a:solidFill>
                <a:latin typeface="SimSun" pitchFamily="2" charset="-122"/>
              </a:rPr>
              <a:t>-7</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nodeType="afterEffect">
                                  <p:stCondLst>
                                    <p:cond delay="0"/>
                                  </p:stCondLst>
                                  <p:childTnLst>
                                    <p:set>
                                      <p:cBhvr>
                                        <p:cTn id="6" dur="1" fill="hold">
                                          <p:stCondLst>
                                            <p:cond delay="0"/>
                                          </p:stCondLst>
                                        </p:cTn>
                                        <p:tgtEl>
                                          <p:spTgt spid="217092"/>
                                        </p:tgtEl>
                                        <p:attrNameLst>
                                          <p:attrName>style.visibility</p:attrName>
                                        </p:attrNameLst>
                                      </p:cBhvr>
                                      <p:to>
                                        <p:strVal val="visible"/>
                                      </p:to>
                                    </p:set>
                                    <p:animEffect transition="in" filter="barn(outVertical)">
                                      <p:cBhvr>
                                        <p:cTn id="7" dur="500"/>
                                        <p:tgtEl>
                                          <p:spTgt spid="217092"/>
                                        </p:tgtEl>
                                      </p:cBhvr>
                                    </p:animEffect>
                                  </p:childTnLst>
                                </p:cTn>
                              </p:par>
                            </p:childTnLst>
                          </p:cTn>
                        </p:par>
                        <p:par>
                          <p:cTn id="8" fill="hold" nodeType="afterGroup">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21709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1" presetClass="entr" presetSubtype="0" fill="hold" grpId="0" nodeType="clickEffect">
                                  <p:stCondLst>
                                    <p:cond delay="0"/>
                                  </p:stCondLst>
                                  <p:childTnLst>
                                    <p:set>
                                      <p:cBhvr>
                                        <p:cTn id="14" dur="500">
                                          <p:stCondLst>
                                            <p:cond delay="0"/>
                                          </p:stCondLst>
                                        </p:cTn>
                                        <p:tgtEl>
                                          <p:spTgt spid="217100"/>
                                        </p:tgtEl>
                                        <p:attrNameLst>
                                          <p:attrName>style.visibility</p:attrName>
                                        </p:attrNameLst>
                                      </p:cBhvr>
                                      <p:to>
                                        <p:strVal val="visible"/>
                                      </p:to>
                                    </p:set>
                                  </p:childTnLst>
                                </p:cTn>
                              </p:par>
                            </p:childTnLst>
                          </p:cTn>
                        </p:par>
                        <p:par>
                          <p:cTn id="15" fill="hold" nodeType="afterGroup">
                            <p:stCondLst>
                              <p:cond delay="500"/>
                            </p:stCondLst>
                            <p:childTnLst>
                              <p:par>
                                <p:cTn id="16" presetID="11" presetClass="entr" presetSubtype="0" fill="hold" grpId="0" nodeType="afterEffect">
                                  <p:stCondLst>
                                    <p:cond delay="1000"/>
                                  </p:stCondLst>
                                  <p:childTnLst>
                                    <p:set>
                                      <p:cBhvr>
                                        <p:cTn id="17" dur="500">
                                          <p:stCondLst>
                                            <p:cond delay="0"/>
                                          </p:stCondLst>
                                        </p:cTn>
                                        <p:tgtEl>
                                          <p:spTgt spid="217101"/>
                                        </p:tgtEl>
                                        <p:attrNameLst>
                                          <p:attrName>style.visibility</p:attrName>
                                        </p:attrNameLst>
                                      </p:cBhvr>
                                      <p:to>
                                        <p:strVal val="visible"/>
                                      </p:to>
                                    </p:set>
                                  </p:childTnLst>
                                </p:cTn>
                              </p:par>
                            </p:childTnLst>
                          </p:cTn>
                        </p:par>
                        <p:par>
                          <p:cTn id="18" fill="hold" nodeType="afterGroup">
                            <p:stCondLst>
                              <p:cond delay="2000"/>
                            </p:stCondLst>
                            <p:childTnLst>
                              <p:par>
                                <p:cTn id="19" presetID="1" presetClass="entr" presetSubtype="0" fill="hold" grpId="0" nodeType="afterEffect">
                                  <p:stCondLst>
                                    <p:cond delay="1000"/>
                                  </p:stCondLst>
                                  <p:childTnLst>
                                    <p:set>
                                      <p:cBhvr>
                                        <p:cTn id="20" dur="1" fill="hold">
                                          <p:stCondLst>
                                            <p:cond delay="499"/>
                                          </p:stCondLst>
                                        </p:cTn>
                                        <p:tgtEl>
                                          <p:spTgt spid="21710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1" presetClass="entr" presetSubtype="0" fill="hold" grpId="0" nodeType="clickEffect">
                                  <p:stCondLst>
                                    <p:cond delay="0"/>
                                  </p:stCondLst>
                                  <p:childTnLst>
                                    <p:set>
                                      <p:cBhvr>
                                        <p:cTn id="24" dur="500">
                                          <p:stCondLst>
                                            <p:cond delay="0"/>
                                          </p:stCondLst>
                                        </p:cTn>
                                        <p:tgtEl>
                                          <p:spTgt spid="217103"/>
                                        </p:tgtEl>
                                        <p:attrNameLst>
                                          <p:attrName>style.visibility</p:attrName>
                                        </p:attrNameLst>
                                      </p:cBhvr>
                                      <p:to>
                                        <p:strVal val="visible"/>
                                      </p:to>
                                    </p:set>
                                  </p:childTnLst>
                                </p:cTn>
                              </p:par>
                            </p:childTnLst>
                          </p:cTn>
                        </p:par>
                        <p:par>
                          <p:cTn id="25" fill="hold" nodeType="afterGroup">
                            <p:stCondLst>
                              <p:cond delay="500"/>
                            </p:stCondLst>
                            <p:childTnLst>
                              <p:par>
                                <p:cTn id="26" presetID="11" presetClass="entr" presetSubtype="0" fill="hold" grpId="0" nodeType="afterEffect">
                                  <p:stCondLst>
                                    <p:cond delay="1000"/>
                                  </p:stCondLst>
                                  <p:childTnLst>
                                    <p:set>
                                      <p:cBhvr>
                                        <p:cTn id="27" dur="500">
                                          <p:stCondLst>
                                            <p:cond delay="0"/>
                                          </p:stCondLst>
                                        </p:cTn>
                                        <p:tgtEl>
                                          <p:spTgt spid="217104"/>
                                        </p:tgtEl>
                                        <p:attrNameLst>
                                          <p:attrName>style.visibility</p:attrName>
                                        </p:attrNameLst>
                                      </p:cBhvr>
                                      <p:to>
                                        <p:strVal val="visible"/>
                                      </p:to>
                                    </p:set>
                                  </p:childTnLst>
                                </p:cTn>
                              </p:par>
                            </p:childTnLst>
                          </p:cTn>
                        </p:par>
                        <p:par>
                          <p:cTn id="28" fill="hold" nodeType="afterGroup">
                            <p:stCondLst>
                              <p:cond delay="2000"/>
                            </p:stCondLst>
                            <p:childTnLst>
                              <p:par>
                                <p:cTn id="29" presetID="1" presetClass="entr" presetSubtype="0" fill="hold" grpId="0" nodeType="afterEffect">
                                  <p:stCondLst>
                                    <p:cond delay="1000"/>
                                  </p:stCondLst>
                                  <p:childTnLst>
                                    <p:set>
                                      <p:cBhvr>
                                        <p:cTn id="30" dur="1" fill="hold">
                                          <p:stCondLst>
                                            <p:cond delay="499"/>
                                          </p:stCondLst>
                                        </p:cTn>
                                        <p:tgtEl>
                                          <p:spTgt spid="21710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1" presetClass="entr" presetSubtype="0" fill="hold" grpId="0" nodeType="clickEffect">
                                  <p:stCondLst>
                                    <p:cond delay="0"/>
                                  </p:stCondLst>
                                  <p:childTnLst>
                                    <p:set>
                                      <p:cBhvr>
                                        <p:cTn id="34" dur="500">
                                          <p:stCondLst>
                                            <p:cond delay="0"/>
                                          </p:stCondLst>
                                        </p:cTn>
                                        <p:tgtEl>
                                          <p:spTgt spid="217094"/>
                                        </p:tgtEl>
                                        <p:attrNameLst>
                                          <p:attrName>style.visibility</p:attrName>
                                        </p:attrNameLst>
                                      </p:cBhvr>
                                      <p:to>
                                        <p:strVal val="visible"/>
                                      </p:to>
                                    </p:set>
                                  </p:childTnLst>
                                </p:cTn>
                              </p:par>
                            </p:childTnLst>
                          </p:cTn>
                        </p:par>
                        <p:par>
                          <p:cTn id="35" fill="hold" nodeType="afterGroup">
                            <p:stCondLst>
                              <p:cond delay="500"/>
                            </p:stCondLst>
                            <p:childTnLst>
                              <p:par>
                                <p:cTn id="36" presetID="11" presetClass="entr" presetSubtype="0" fill="hold" grpId="0" nodeType="afterEffect">
                                  <p:stCondLst>
                                    <p:cond delay="1000"/>
                                  </p:stCondLst>
                                  <p:childTnLst>
                                    <p:set>
                                      <p:cBhvr>
                                        <p:cTn id="37" dur="500">
                                          <p:stCondLst>
                                            <p:cond delay="0"/>
                                          </p:stCondLst>
                                        </p:cTn>
                                        <p:tgtEl>
                                          <p:spTgt spid="217095"/>
                                        </p:tgtEl>
                                        <p:attrNameLst>
                                          <p:attrName>style.visibility</p:attrName>
                                        </p:attrNameLst>
                                      </p:cBhvr>
                                      <p:to>
                                        <p:strVal val="visible"/>
                                      </p:to>
                                    </p:set>
                                  </p:childTnLst>
                                </p:cTn>
                              </p:par>
                            </p:childTnLst>
                          </p:cTn>
                        </p:par>
                        <p:par>
                          <p:cTn id="38" fill="hold" nodeType="afterGroup">
                            <p:stCondLst>
                              <p:cond delay="2000"/>
                            </p:stCondLst>
                            <p:childTnLst>
                              <p:par>
                                <p:cTn id="39" presetID="1" presetClass="entr" presetSubtype="0" fill="hold" grpId="0" nodeType="afterEffect">
                                  <p:stCondLst>
                                    <p:cond delay="1000"/>
                                  </p:stCondLst>
                                  <p:childTnLst>
                                    <p:set>
                                      <p:cBhvr>
                                        <p:cTn id="40" dur="1" fill="hold">
                                          <p:stCondLst>
                                            <p:cond delay="499"/>
                                          </p:stCondLst>
                                        </p:cTn>
                                        <p:tgtEl>
                                          <p:spTgt spid="217096"/>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1" presetClass="entr" presetSubtype="0" fill="hold" grpId="0" nodeType="clickEffect">
                                  <p:stCondLst>
                                    <p:cond delay="0"/>
                                  </p:stCondLst>
                                  <p:childTnLst>
                                    <p:set>
                                      <p:cBhvr>
                                        <p:cTn id="44" dur="500">
                                          <p:stCondLst>
                                            <p:cond delay="0"/>
                                          </p:stCondLst>
                                        </p:cTn>
                                        <p:tgtEl>
                                          <p:spTgt spid="217097"/>
                                        </p:tgtEl>
                                        <p:attrNameLst>
                                          <p:attrName>style.visibility</p:attrName>
                                        </p:attrNameLst>
                                      </p:cBhvr>
                                      <p:to>
                                        <p:strVal val="visible"/>
                                      </p:to>
                                    </p:set>
                                  </p:childTnLst>
                                </p:cTn>
                              </p:par>
                            </p:childTnLst>
                          </p:cTn>
                        </p:par>
                        <p:par>
                          <p:cTn id="45" fill="hold" nodeType="afterGroup">
                            <p:stCondLst>
                              <p:cond delay="500"/>
                            </p:stCondLst>
                            <p:childTnLst>
                              <p:par>
                                <p:cTn id="46" presetID="11" presetClass="entr" presetSubtype="0" fill="hold" grpId="0" nodeType="afterEffect">
                                  <p:stCondLst>
                                    <p:cond delay="1000"/>
                                  </p:stCondLst>
                                  <p:childTnLst>
                                    <p:set>
                                      <p:cBhvr>
                                        <p:cTn id="47" dur="500">
                                          <p:stCondLst>
                                            <p:cond delay="0"/>
                                          </p:stCondLst>
                                        </p:cTn>
                                        <p:tgtEl>
                                          <p:spTgt spid="217098"/>
                                        </p:tgtEl>
                                        <p:attrNameLst>
                                          <p:attrName>style.visibility</p:attrName>
                                        </p:attrNameLst>
                                      </p:cBhvr>
                                      <p:to>
                                        <p:strVal val="visible"/>
                                      </p:to>
                                    </p:set>
                                  </p:childTnLst>
                                </p:cTn>
                              </p:par>
                            </p:childTnLst>
                          </p:cTn>
                        </p:par>
                        <p:par>
                          <p:cTn id="48" fill="hold" nodeType="afterGroup">
                            <p:stCondLst>
                              <p:cond delay="2000"/>
                            </p:stCondLst>
                            <p:childTnLst>
                              <p:par>
                                <p:cTn id="49" presetID="1" presetClass="entr" presetSubtype="0" fill="hold" grpId="0" nodeType="afterEffect">
                                  <p:stCondLst>
                                    <p:cond delay="1000"/>
                                  </p:stCondLst>
                                  <p:childTnLst>
                                    <p:set>
                                      <p:cBhvr>
                                        <p:cTn id="50" dur="1" fill="hold">
                                          <p:stCondLst>
                                            <p:cond delay="499"/>
                                          </p:stCondLst>
                                        </p:cTn>
                                        <p:tgtEl>
                                          <p:spTgt spid="217099"/>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1" presetClass="entr" presetSubtype="0" fill="hold" grpId="0" nodeType="clickEffect">
                                  <p:stCondLst>
                                    <p:cond delay="0"/>
                                  </p:stCondLst>
                                  <p:childTnLst>
                                    <p:set>
                                      <p:cBhvr>
                                        <p:cTn id="54" dur="500">
                                          <p:stCondLst>
                                            <p:cond delay="0"/>
                                          </p:stCondLst>
                                        </p:cTn>
                                        <p:tgtEl>
                                          <p:spTgt spid="217106"/>
                                        </p:tgtEl>
                                        <p:attrNameLst>
                                          <p:attrName>style.visibility</p:attrName>
                                        </p:attrNameLst>
                                      </p:cBhvr>
                                      <p:to>
                                        <p:strVal val="visible"/>
                                      </p:to>
                                    </p:set>
                                  </p:childTnLst>
                                </p:cTn>
                              </p:par>
                            </p:childTnLst>
                          </p:cTn>
                        </p:par>
                        <p:par>
                          <p:cTn id="55" fill="hold" nodeType="afterGroup">
                            <p:stCondLst>
                              <p:cond delay="500"/>
                            </p:stCondLst>
                            <p:childTnLst>
                              <p:par>
                                <p:cTn id="56" presetID="11" presetClass="entr" presetSubtype="0" fill="hold" grpId="0" nodeType="afterEffect">
                                  <p:stCondLst>
                                    <p:cond delay="1000"/>
                                  </p:stCondLst>
                                  <p:childTnLst>
                                    <p:set>
                                      <p:cBhvr>
                                        <p:cTn id="57" dur="500">
                                          <p:stCondLst>
                                            <p:cond delay="0"/>
                                          </p:stCondLst>
                                        </p:cTn>
                                        <p:tgtEl>
                                          <p:spTgt spid="217107"/>
                                        </p:tgtEl>
                                        <p:attrNameLst>
                                          <p:attrName>style.visibility</p:attrName>
                                        </p:attrNameLst>
                                      </p:cBhvr>
                                      <p:to>
                                        <p:strVal val="visible"/>
                                      </p:to>
                                    </p:set>
                                  </p:childTnLst>
                                </p:cTn>
                              </p:par>
                            </p:childTnLst>
                          </p:cTn>
                        </p:par>
                        <p:par>
                          <p:cTn id="58" fill="hold" nodeType="afterGroup">
                            <p:stCondLst>
                              <p:cond delay="2000"/>
                            </p:stCondLst>
                            <p:childTnLst>
                              <p:par>
                                <p:cTn id="59" presetID="1" presetClass="entr" presetSubtype="0" fill="hold" grpId="0" nodeType="afterEffect">
                                  <p:stCondLst>
                                    <p:cond delay="1000"/>
                                  </p:stCondLst>
                                  <p:childTnLst>
                                    <p:set>
                                      <p:cBhvr>
                                        <p:cTn id="60" dur="1" fill="hold">
                                          <p:stCondLst>
                                            <p:cond delay="499"/>
                                          </p:stCondLst>
                                        </p:cTn>
                                        <p:tgtEl>
                                          <p:spTgt spid="217108"/>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1" presetClass="entr" presetSubtype="0" fill="hold" grpId="0" nodeType="clickEffect">
                                  <p:stCondLst>
                                    <p:cond delay="0"/>
                                  </p:stCondLst>
                                  <p:childTnLst>
                                    <p:set>
                                      <p:cBhvr>
                                        <p:cTn id="64" dur="500">
                                          <p:stCondLst>
                                            <p:cond delay="0"/>
                                          </p:stCondLst>
                                        </p:cTn>
                                        <p:tgtEl>
                                          <p:spTgt spid="217109"/>
                                        </p:tgtEl>
                                        <p:attrNameLst>
                                          <p:attrName>style.visibility</p:attrName>
                                        </p:attrNameLst>
                                      </p:cBhvr>
                                      <p:to>
                                        <p:strVal val="visible"/>
                                      </p:to>
                                    </p:set>
                                  </p:childTnLst>
                                </p:cTn>
                              </p:par>
                            </p:childTnLst>
                          </p:cTn>
                        </p:par>
                        <p:par>
                          <p:cTn id="65" fill="hold" nodeType="afterGroup">
                            <p:stCondLst>
                              <p:cond delay="500"/>
                            </p:stCondLst>
                            <p:childTnLst>
                              <p:par>
                                <p:cTn id="66" presetID="11" presetClass="entr" presetSubtype="0" fill="hold" grpId="0" nodeType="afterEffect">
                                  <p:stCondLst>
                                    <p:cond delay="1000"/>
                                  </p:stCondLst>
                                  <p:childTnLst>
                                    <p:set>
                                      <p:cBhvr>
                                        <p:cTn id="67" dur="500">
                                          <p:stCondLst>
                                            <p:cond delay="0"/>
                                          </p:stCondLst>
                                        </p:cTn>
                                        <p:tgtEl>
                                          <p:spTgt spid="217110"/>
                                        </p:tgtEl>
                                        <p:attrNameLst>
                                          <p:attrName>style.visibility</p:attrName>
                                        </p:attrNameLst>
                                      </p:cBhvr>
                                      <p:to>
                                        <p:strVal val="visible"/>
                                      </p:to>
                                    </p:set>
                                  </p:childTnLst>
                                </p:cTn>
                              </p:par>
                            </p:childTnLst>
                          </p:cTn>
                        </p:par>
                        <p:par>
                          <p:cTn id="68" fill="hold" nodeType="afterGroup">
                            <p:stCondLst>
                              <p:cond delay="2000"/>
                            </p:stCondLst>
                            <p:childTnLst>
                              <p:par>
                                <p:cTn id="69" presetID="1" presetClass="entr" presetSubtype="0" fill="hold" grpId="0" nodeType="afterEffect">
                                  <p:stCondLst>
                                    <p:cond delay="1000"/>
                                  </p:stCondLst>
                                  <p:childTnLst>
                                    <p:set>
                                      <p:cBhvr>
                                        <p:cTn id="70" dur="1" fill="hold">
                                          <p:stCondLst>
                                            <p:cond delay="499"/>
                                          </p:stCondLst>
                                        </p:cTn>
                                        <p:tgtEl>
                                          <p:spTgt spid="217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093" grpId="0" animBg="1"/>
      <p:bldP spid="217094" grpId="0" animBg="1" autoUpdateAnimBg="0"/>
      <p:bldP spid="217095" grpId="0" animBg="1" autoUpdateAnimBg="0"/>
      <p:bldP spid="217096" grpId="0" animBg="1" autoUpdateAnimBg="0"/>
      <p:bldP spid="217097" grpId="0" animBg="1" autoUpdateAnimBg="0"/>
      <p:bldP spid="217098" grpId="0" animBg="1" autoUpdateAnimBg="0"/>
      <p:bldP spid="217099" grpId="0" animBg="1" autoUpdateAnimBg="0"/>
      <p:bldP spid="217100" grpId="0" animBg="1" autoUpdateAnimBg="0"/>
      <p:bldP spid="217101" grpId="0" animBg="1" autoUpdateAnimBg="0"/>
      <p:bldP spid="217102" grpId="0" animBg="1" autoUpdateAnimBg="0"/>
      <p:bldP spid="217103" grpId="0" animBg="1" autoUpdateAnimBg="0"/>
      <p:bldP spid="217104" grpId="0" animBg="1" autoUpdateAnimBg="0"/>
      <p:bldP spid="217105" grpId="0" animBg="1" autoUpdateAnimBg="0"/>
      <p:bldP spid="217106" grpId="0" animBg="1" autoUpdateAnimBg="0"/>
      <p:bldP spid="217107" grpId="0" animBg="1" autoUpdateAnimBg="0"/>
      <p:bldP spid="217108" grpId="0" animBg="1" autoUpdateAnimBg="0"/>
      <p:bldP spid="217109" grpId="0" animBg="1" autoUpdateAnimBg="0"/>
      <p:bldP spid="217110" grpId="0" animBg="1" autoUpdateAnimBg="0"/>
      <p:bldP spid="217111" grpId="0" animBg="1"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2" name="日期占位符 1"/>
          <p:cNvSpPr>
            <a:spLocks noGrp="1"/>
          </p:cNvSpPr>
          <p:nvPr>
            <p:ph type="dt" sz="quarter" idx="10"/>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9F46E8B0-AB21-4A4F-874B-D51BADC68823}" type="datetime2">
              <a:rPr lang="zh-CN" altLang="en-US" smtClean="0">
                <a:solidFill>
                  <a:srgbClr val="08080C"/>
                </a:solidFill>
                <a:latin typeface="Times New Roman" pitchFamily="18" charset="0"/>
              </a:rPr>
              <a:pPr eaLnBrk="1" hangingPunct="1"/>
              <a:t>2016年3月7日</a:t>
            </a:fld>
            <a:endParaRPr lang="en-US" altLang="zh-CN" smtClean="0">
              <a:solidFill>
                <a:srgbClr val="08080C"/>
              </a:solidFill>
              <a:latin typeface="Times New Roman" pitchFamily="18" charset="0"/>
            </a:endParaRPr>
          </a:p>
        </p:txBody>
      </p:sp>
      <p:sp>
        <p:nvSpPr>
          <p:cNvPr id="61443" name="页脚占位符 3"/>
          <p:cNvSpPr>
            <a:spLocks noGrp="1"/>
          </p:cNvSpPr>
          <p:nvPr>
            <p:ph type="ftr" sz="quarter" idx="12"/>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r>
              <a:rPr kumimoji="1" lang="zh-CN" altLang="en-US" smtClean="0">
                <a:solidFill>
                  <a:srgbClr val="663300"/>
                </a:solidFill>
                <a:latin typeface="Times New Roman" pitchFamily="18" charset="0"/>
                <a:ea typeface="隶书体" pitchFamily="49" charset="-122"/>
              </a:rPr>
              <a:t>华南理工大学广州学院</a:t>
            </a:r>
          </a:p>
        </p:txBody>
      </p:sp>
      <p:sp>
        <p:nvSpPr>
          <p:cNvPr id="61444" name="Rectangle 2"/>
          <p:cNvSpPr>
            <a:spLocks noGrp="1" noChangeArrowheads="1"/>
          </p:cNvSpPr>
          <p:nvPr>
            <p:ph type="title" idx="4294967295"/>
          </p:nvPr>
        </p:nvSpPr>
        <p:spPr/>
        <p:txBody>
          <a:bodyPr/>
          <a:lstStyle/>
          <a:p>
            <a:pPr eaLnBrk="1" hangingPunct="1"/>
            <a:r>
              <a:rPr lang="en-US" altLang="zh-CN" sz="2400" smtClean="0">
                <a:solidFill>
                  <a:schemeClr val="tx1"/>
                </a:solidFill>
                <a:latin typeface="Times New Roman" pitchFamily="18" charset="0"/>
              </a:rPr>
              <a:t>2.1 </a:t>
            </a:r>
            <a:r>
              <a:rPr lang="zh-CN" altLang="en-US" sz="2400" smtClean="0">
                <a:solidFill>
                  <a:schemeClr val="tx1"/>
                </a:solidFill>
                <a:latin typeface="Times New Roman" pitchFamily="18" charset="0"/>
              </a:rPr>
              <a:t>数值数据的表示</a:t>
            </a:r>
            <a:endParaRPr lang="zh-CN" altLang="en-US" sz="2400" smtClean="0">
              <a:solidFill>
                <a:schemeClr val="tx1"/>
              </a:solidFill>
              <a:latin typeface="SimSun" pitchFamily="2" charset="-122"/>
            </a:endParaRPr>
          </a:p>
        </p:txBody>
      </p:sp>
      <p:sp>
        <p:nvSpPr>
          <p:cNvPr id="218115" name="Rectangle 3"/>
          <p:cNvSpPr>
            <a:spLocks noGrp="1" noChangeArrowheads="1"/>
          </p:cNvSpPr>
          <p:nvPr>
            <p:ph type="body" idx="4294967295"/>
          </p:nvPr>
        </p:nvSpPr>
        <p:spPr>
          <a:xfrm>
            <a:off x="323850" y="836613"/>
            <a:ext cx="8583613" cy="5562600"/>
          </a:xfrm>
        </p:spPr>
        <p:txBody>
          <a:bodyPr/>
          <a:lstStyle/>
          <a:p>
            <a:pPr eaLnBrk="1" hangingPunct="1">
              <a:buFontTx/>
              <a:buNone/>
            </a:pPr>
            <a:r>
              <a:rPr lang="en-US" altLang="zh-CN" b="1" smtClean="0">
                <a:latin typeface="Times New Roman" pitchFamily="18" charset="0"/>
              </a:rPr>
              <a:t>            </a:t>
            </a:r>
            <a:r>
              <a:rPr lang="zh-CN" altLang="en-US" b="1" smtClean="0">
                <a:latin typeface="Times New Roman" pitchFamily="18" charset="0"/>
              </a:rPr>
              <a:t>如果已知机器的字长，则机器数的位数应补够相应的位。设机器字长为</a:t>
            </a:r>
            <a:r>
              <a:rPr lang="en-US" altLang="zh-CN" b="1" smtClean="0">
                <a:latin typeface="Times New Roman" pitchFamily="18" charset="0"/>
              </a:rPr>
              <a:t>8</a:t>
            </a:r>
            <a:r>
              <a:rPr lang="zh-CN" altLang="en-US" b="1" smtClean="0">
                <a:latin typeface="Times New Roman" pitchFamily="18" charset="0"/>
              </a:rPr>
              <a:t>位，则：</a:t>
            </a:r>
          </a:p>
          <a:p>
            <a:pPr eaLnBrk="1" hangingPunct="1">
              <a:lnSpc>
                <a:spcPct val="80000"/>
              </a:lnSpc>
              <a:spcBef>
                <a:spcPct val="50000"/>
              </a:spcBef>
              <a:buFontTx/>
              <a:buNone/>
            </a:pPr>
            <a:r>
              <a:rPr lang="zh-CN" altLang="en-US" b="1" smtClean="0">
                <a:latin typeface="Times New Roman" pitchFamily="18" charset="0"/>
              </a:rPr>
              <a:t>           </a:t>
            </a:r>
            <a:r>
              <a:rPr lang="en-US" altLang="zh-CN" b="1" smtClean="0">
                <a:latin typeface="Times New Roman" pitchFamily="18" charset="0"/>
              </a:rPr>
              <a:t>X</a:t>
            </a:r>
            <a:r>
              <a:rPr lang="en-US" altLang="zh-CN" b="1" baseline="-25000" smtClean="0">
                <a:latin typeface="Times New Roman" pitchFamily="18" charset="0"/>
              </a:rPr>
              <a:t>1</a:t>
            </a:r>
            <a:r>
              <a:rPr lang="en-US" altLang="zh-CN" b="1" smtClean="0">
                <a:latin typeface="Times New Roman" pitchFamily="18" charset="0"/>
              </a:rPr>
              <a:t>=1011             X</a:t>
            </a:r>
            <a:r>
              <a:rPr lang="en-US" altLang="zh-CN" b="1" baseline="-25000" smtClean="0">
                <a:latin typeface="Times New Roman" pitchFamily="18" charset="0"/>
              </a:rPr>
              <a:t>2</a:t>
            </a:r>
            <a:r>
              <a:rPr lang="en-US" altLang="zh-CN" b="1" smtClean="0">
                <a:latin typeface="Times New Roman" pitchFamily="18" charset="0"/>
              </a:rPr>
              <a:t>=</a:t>
            </a:r>
            <a:r>
              <a:rPr lang="en-US" altLang="zh-CN" b="1" smtClean="0">
                <a:solidFill>
                  <a:srgbClr val="FF3300"/>
                </a:solidFill>
                <a:latin typeface="Times New Roman" pitchFamily="18" charset="0"/>
              </a:rPr>
              <a:t>-</a:t>
            </a:r>
            <a:r>
              <a:rPr lang="en-US" altLang="zh-CN" b="1" smtClean="0">
                <a:latin typeface="Times New Roman" pitchFamily="18" charset="0"/>
              </a:rPr>
              <a:t>1011 </a:t>
            </a:r>
          </a:p>
          <a:p>
            <a:pPr eaLnBrk="1" hangingPunct="1">
              <a:lnSpc>
                <a:spcPct val="50000"/>
              </a:lnSpc>
              <a:spcBef>
                <a:spcPct val="50000"/>
              </a:spcBef>
              <a:buFontTx/>
              <a:buNone/>
            </a:pPr>
            <a:r>
              <a:rPr lang="en-US" altLang="zh-CN" b="1" smtClean="0">
                <a:latin typeface="Times New Roman" pitchFamily="18" charset="0"/>
              </a:rPr>
              <a:t>          [X</a:t>
            </a:r>
            <a:r>
              <a:rPr lang="en-US" altLang="zh-CN" b="1" baseline="-25000" smtClean="0">
                <a:latin typeface="Times New Roman" pitchFamily="18" charset="0"/>
              </a:rPr>
              <a:t>1</a:t>
            </a:r>
            <a:r>
              <a:rPr lang="en-US" altLang="zh-CN" b="1" smtClean="0">
                <a:latin typeface="Times New Roman" pitchFamily="18" charset="0"/>
              </a:rPr>
              <a:t>]</a:t>
            </a:r>
            <a:r>
              <a:rPr lang="zh-CN" altLang="en-US" b="1" baseline="-25000" smtClean="0">
                <a:latin typeface="Times New Roman" pitchFamily="18" charset="0"/>
              </a:rPr>
              <a:t>原</a:t>
            </a:r>
            <a:r>
              <a:rPr lang="en-US" altLang="zh-CN" b="1" smtClean="0">
                <a:latin typeface="Times New Roman" pitchFamily="18" charset="0"/>
              </a:rPr>
              <a:t>=</a:t>
            </a:r>
            <a:r>
              <a:rPr lang="en-US" altLang="zh-CN" b="1" smtClean="0">
                <a:solidFill>
                  <a:srgbClr val="FF3300"/>
                </a:solidFill>
                <a:latin typeface="Times New Roman" pitchFamily="18" charset="0"/>
              </a:rPr>
              <a:t>0</a:t>
            </a:r>
            <a:r>
              <a:rPr lang="en-US" altLang="zh-CN" b="1" smtClean="0">
                <a:latin typeface="Times New Roman" pitchFamily="18" charset="0"/>
              </a:rPr>
              <a:t>,0001011      [X</a:t>
            </a:r>
            <a:r>
              <a:rPr lang="en-US" altLang="zh-CN" b="1" baseline="-25000" smtClean="0">
                <a:latin typeface="Times New Roman" pitchFamily="18" charset="0"/>
              </a:rPr>
              <a:t>2</a:t>
            </a:r>
            <a:r>
              <a:rPr lang="en-US" altLang="zh-CN" b="1" smtClean="0">
                <a:latin typeface="Times New Roman" pitchFamily="18" charset="0"/>
              </a:rPr>
              <a:t>]</a:t>
            </a:r>
            <a:r>
              <a:rPr lang="zh-CN" altLang="en-US" b="1" baseline="-25000" smtClean="0">
                <a:latin typeface="Times New Roman" pitchFamily="18" charset="0"/>
              </a:rPr>
              <a:t>原</a:t>
            </a:r>
            <a:r>
              <a:rPr lang="en-US" altLang="zh-CN" b="1" smtClean="0">
                <a:latin typeface="Times New Roman" pitchFamily="18" charset="0"/>
              </a:rPr>
              <a:t>=</a:t>
            </a:r>
            <a:r>
              <a:rPr lang="en-US" altLang="zh-CN" b="1" smtClean="0">
                <a:solidFill>
                  <a:srgbClr val="FF3300"/>
                </a:solidFill>
                <a:latin typeface="Times New Roman" pitchFamily="18" charset="0"/>
              </a:rPr>
              <a:t>1</a:t>
            </a:r>
            <a:r>
              <a:rPr lang="en-US" altLang="zh-CN" b="1" smtClean="0">
                <a:latin typeface="Times New Roman" pitchFamily="18" charset="0"/>
              </a:rPr>
              <a:t>,0001011 </a:t>
            </a:r>
          </a:p>
          <a:p>
            <a:pPr lvl="1" eaLnBrk="1" hangingPunct="1">
              <a:lnSpc>
                <a:spcPct val="50000"/>
              </a:lnSpc>
              <a:spcBef>
                <a:spcPct val="50000"/>
              </a:spcBef>
              <a:buFontTx/>
              <a:buNone/>
            </a:pPr>
            <a:r>
              <a:rPr lang="en-US" altLang="zh-CN" sz="3200" b="1" smtClean="0">
                <a:latin typeface="Times New Roman" pitchFamily="18" charset="0"/>
              </a:rPr>
              <a:t>      [X</a:t>
            </a:r>
            <a:r>
              <a:rPr lang="en-US" altLang="zh-CN" sz="3200" b="1" baseline="-25000" smtClean="0">
                <a:latin typeface="Times New Roman" pitchFamily="18" charset="0"/>
              </a:rPr>
              <a:t>1</a:t>
            </a:r>
            <a:r>
              <a:rPr lang="en-US" altLang="zh-CN" sz="3200" b="1" smtClean="0">
                <a:latin typeface="Times New Roman" pitchFamily="18" charset="0"/>
              </a:rPr>
              <a:t>]</a:t>
            </a:r>
            <a:r>
              <a:rPr lang="zh-CN" altLang="en-US" sz="3200" b="1" baseline="-25000" smtClean="0">
                <a:latin typeface="Times New Roman" pitchFamily="18" charset="0"/>
              </a:rPr>
              <a:t>补</a:t>
            </a:r>
            <a:r>
              <a:rPr lang="en-US" altLang="zh-CN" sz="3200" b="1" smtClean="0">
                <a:latin typeface="Times New Roman" pitchFamily="18" charset="0"/>
              </a:rPr>
              <a:t>=</a:t>
            </a:r>
            <a:r>
              <a:rPr lang="en-US" altLang="zh-CN" sz="3200" b="1" smtClean="0">
                <a:solidFill>
                  <a:srgbClr val="FF3300"/>
                </a:solidFill>
                <a:latin typeface="Times New Roman" pitchFamily="18" charset="0"/>
              </a:rPr>
              <a:t>0</a:t>
            </a:r>
            <a:r>
              <a:rPr lang="en-US" altLang="zh-CN" sz="3200" b="1" smtClean="0">
                <a:latin typeface="Times New Roman" pitchFamily="18" charset="0"/>
              </a:rPr>
              <a:t>,0001011      [X</a:t>
            </a:r>
            <a:r>
              <a:rPr lang="en-US" altLang="zh-CN" sz="3200" b="1" baseline="-25000" smtClean="0">
                <a:latin typeface="Times New Roman" pitchFamily="18" charset="0"/>
              </a:rPr>
              <a:t>2</a:t>
            </a:r>
            <a:r>
              <a:rPr lang="en-US" altLang="zh-CN" sz="3200" b="1" smtClean="0">
                <a:latin typeface="Times New Roman" pitchFamily="18" charset="0"/>
              </a:rPr>
              <a:t>]</a:t>
            </a:r>
            <a:r>
              <a:rPr lang="zh-CN" altLang="en-US" sz="3200" b="1" baseline="-25000" smtClean="0">
                <a:latin typeface="Times New Roman" pitchFamily="18" charset="0"/>
              </a:rPr>
              <a:t>补</a:t>
            </a:r>
            <a:r>
              <a:rPr lang="en-US" altLang="zh-CN" sz="3200" b="1" smtClean="0">
                <a:latin typeface="Times New Roman" pitchFamily="18" charset="0"/>
              </a:rPr>
              <a:t>=</a:t>
            </a:r>
            <a:r>
              <a:rPr lang="en-US" altLang="zh-CN" sz="3200" b="1" smtClean="0">
                <a:solidFill>
                  <a:srgbClr val="FF3300"/>
                </a:solidFill>
                <a:latin typeface="Times New Roman" pitchFamily="18" charset="0"/>
              </a:rPr>
              <a:t>1</a:t>
            </a:r>
            <a:r>
              <a:rPr lang="en-US" altLang="zh-CN" sz="3200" b="1" smtClean="0">
                <a:latin typeface="Times New Roman" pitchFamily="18" charset="0"/>
              </a:rPr>
              <a:t>,1110101 </a:t>
            </a:r>
          </a:p>
          <a:p>
            <a:pPr lvl="1" eaLnBrk="1" hangingPunct="1">
              <a:lnSpc>
                <a:spcPct val="50000"/>
              </a:lnSpc>
              <a:spcBef>
                <a:spcPct val="50000"/>
              </a:spcBef>
              <a:buFontTx/>
              <a:buNone/>
            </a:pPr>
            <a:r>
              <a:rPr lang="en-US" altLang="zh-CN" sz="3200" b="1" smtClean="0">
                <a:latin typeface="Times New Roman" pitchFamily="18" charset="0"/>
              </a:rPr>
              <a:t>      [X</a:t>
            </a:r>
            <a:r>
              <a:rPr lang="en-US" altLang="zh-CN" sz="3200" b="1" baseline="-25000" smtClean="0">
                <a:latin typeface="Times New Roman" pitchFamily="18" charset="0"/>
              </a:rPr>
              <a:t>1</a:t>
            </a:r>
            <a:r>
              <a:rPr lang="en-US" altLang="zh-CN" sz="3200" b="1" smtClean="0">
                <a:latin typeface="Times New Roman" pitchFamily="18" charset="0"/>
              </a:rPr>
              <a:t>]</a:t>
            </a:r>
            <a:r>
              <a:rPr lang="zh-CN" altLang="en-US" sz="3200" b="1" baseline="-25000" smtClean="0">
                <a:latin typeface="Times New Roman" pitchFamily="18" charset="0"/>
              </a:rPr>
              <a:t>反</a:t>
            </a:r>
            <a:r>
              <a:rPr lang="en-US" altLang="zh-CN" sz="3200" b="1" smtClean="0">
                <a:latin typeface="Times New Roman" pitchFamily="18" charset="0"/>
              </a:rPr>
              <a:t>=</a:t>
            </a:r>
            <a:r>
              <a:rPr lang="en-US" altLang="zh-CN" sz="3200" b="1" smtClean="0">
                <a:solidFill>
                  <a:srgbClr val="FF3300"/>
                </a:solidFill>
                <a:latin typeface="Times New Roman" pitchFamily="18" charset="0"/>
              </a:rPr>
              <a:t>0</a:t>
            </a:r>
            <a:r>
              <a:rPr lang="en-US" altLang="zh-CN" sz="3200" b="1" smtClean="0">
                <a:latin typeface="Times New Roman" pitchFamily="18" charset="0"/>
              </a:rPr>
              <a:t>,0001011      [X</a:t>
            </a:r>
            <a:r>
              <a:rPr lang="en-US" altLang="zh-CN" sz="3200" b="1" baseline="-25000" smtClean="0">
                <a:latin typeface="Times New Roman" pitchFamily="18" charset="0"/>
              </a:rPr>
              <a:t>2</a:t>
            </a:r>
            <a:r>
              <a:rPr lang="en-US" altLang="zh-CN" sz="3200" b="1" smtClean="0">
                <a:latin typeface="Times New Roman" pitchFamily="18" charset="0"/>
              </a:rPr>
              <a:t>]</a:t>
            </a:r>
            <a:r>
              <a:rPr lang="zh-CN" altLang="en-US" sz="3200" b="1" baseline="-25000" smtClean="0">
                <a:latin typeface="Times New Roman" pitchFamily="18" charset="0"/>
              </a:rPr>
              <a:t>反</a:t>
            </a:r>
            <a:r>
              <a:rPr lang="en-US" altLang="zh-CN" sz="3200" b="1" smtClean="0">
                <a:latin typeface="Times New Roman" pitchFamily="18" charset="0"/>
              </a:rPr>
              <a:t>=</a:t>
            </a:r>
            <a:r>
              <a:rPr lang="en-US" altLang="zh-CN" sz="3200" b="1" smtClean="0">
                <a:solidFill>
                  <a:srgbClr val="FF3300"/>
                </a:solidFill>
                <a:latin typeface="Times New Roman" pitchFamily="18" charset="0"/>
              </a:rPr>
              <a:t>1</a:t>
            </a:r>
            <a:r>
              <a:rPr lang="en-US" altLang="zh-CN" sz="3200" b="1" smtClean="0">
                <a:latin typeface="Times New Roman" pitchFamily="18" charset="0"/>
              </a:rPr>
              <a:t>,1110100</a:t>
            </a:r>
          </a:p>
          <a:p>
            <a:pPr eaLnBrk="1" hangingPunct="1">
              <a:spcBef>
                <a:spcPct val="50000"/>
              </a:spcBef>
              <a:buFontTx/>
              <a:buNone/>
            </a:pPr>
            <a:r>
              <a:rPr lang="en-US" altLang="zh-CN" b="1" smtClean="0">
                <a:latin typeface="Times New Roman" pitchFamily="18" charset="0"/>
              </a:rPr>
              <a:t>          X</a:t>
            </a:r>
            <a:r>
              <a:rPr lang="en-US" altLang="zh-CN" b="1" baseline="-25000" smtClean="0">
                <a:latin typeface="Times New Roman" pitchFamily="18" charset="0"/>
              </a:rPr>
              <a:t>1</a:t>
            </a:r>
            <a:r>
              <a:rPr lang="en-US" altLang="zh-CN" b="1" smtClean="0">
                <a:latin typeface="Times New Roman" pitchFamily="18" charset="0"/>
              </a:rPr>
              <a:t>=0.1011           X</a:t>
            </a:r>
            <a:r>
              <a:rPr lang="en-US" altLang="zh-CN" b="1" baseline="-25000" smtClean="0">
                <a:latin typeface="Times New Roman" pitchFamily="18" charset="0"/>
              </a:rPr>
              <a:t>2</a:t>
            </a:r>
            <a:r>
              <a:rPr lang="en-US" altLang="zh-CN" b="1" smtClean="0">
                <a:latin typeface="Times New Roman" pitchFamily="18" charset="0"/>
              </a:rPr>
              <a:t>=</a:t>
            </a:r>
            <a:r>
              <a:rPr lang="en-US" altLang="zh-CN" b="1" smtClean="0">
                <a:solidFill>
                  <a:srgbClr val="FF3300"/>
                </a:solidFill>
                <a:latin typeface="Times New Roman" pitchFamily="18" charset="0"/>
              </a:rPr>
              <a:t>-</a:t>
            </a:r>
            <a:r>
              <a:rPr lang="en-US" altLang="zh-CN" b="1" smtClean="0">
                <a:latin typeface="Times New Roman" pitchFamily="18" charset="0"/>
              </a:rPr>
              <a:t>0.1011 </a:t>
            </a:r>
          </a:p>
          <a:p>
            <a:pPr eaLnBrk="1" hangingPunct="1">
              <a:lnSpc>
                <a:spcPct val="50000"/>
              </a:lnSpc>
              <a:spcBef>
                <a:spcPct val="50000"/>
              </a:spcBef>
              <a:buFontTx/>
              <a:buNone/>
            </a:pPr>
            <a:r>
              <a:rPr lang="en-US" altLang="zh-CN" b="1" smtClean="0">
                <a:latin typeface="Times New Roman" pitchFamily="18" charset="0"/>
              </a:rPr>
              <a:t>          [X</a:t>
            </a:r>
            <a:r>
              <a:rPr lang="en-US" altLang="zh-CN" b="1" baseline="-25000" smtClean="0">
                <a:latin typeface="Times New Roman" pitchFamily="18" charset="0"/>
              </a:rPr>
              <a:t>1</a:t>
            </a:r>
            <a:r>
              <a:rPr lang="en-US" altLang="zh-CN" b="1" smtClean="0">
                <a:latin typeface="Times New Roman" pitchFamily="18" charset="0"/>
              </a:rPr>
              <a:t>]</a:t>
            </a:r>
            <a:r>
              <a:rPr lang="zh-CN" altLang="en-US" b="1" baseline="-25000" smtClean="0">
                <a:latin typeface="Times New Roman" pitchFamily="18" charset="0"/>
              </a:rPr>
              <a:t>原</a:t>
            </a:r>
            <a:r>
              <a:rPr lang="en-US" altLang="zh-CN" b="1" smtClean="0">
                <a:latin typeface="Times New Roman" pitchFamily="18" charset="0"/>
              </a:rPr>
              <a:t>=</a:t>
            </a:r>
            <a:r>
              <a:rPr lang="en-US" altLang="zh-CN" b="1" smtClean="0">
                <a:solidFill>
                  <a:srgbClr val="FF3300"/>
                </a:solidFill>
                <a:latin typeface="Times New Roman" pitchFamily="18" charset="0"/>
              </a:rPr>
              <a:t>0</a:t>
            </a:r>
            <a:r>
              <a:rPr lang="en-US" altLang="zh-CN" b="1" smtClean="0">
                <a:latin typeface="Times New Roman" pitchFamily="18" charset="0"/>
              </a:rPr>
              <a:t>.1011000     [X</a:t>
            </a:r>
            <a:r>
              <a:rPr lang="en-US" altLang="zh-CN" b="1" baseline="-25000" smtClean="0">
                <a:latin typeface="Times New Roman" pitchFamily="18" charset="0"/>
              </a:rPr>
              <a:t>2</a:t>
            </a:r>
            <a:r>
              <a:rPr lang="en-US" altLang="zh-CN" b="1" smtClean="0">
                <a:latin typeface="Times New Roman" pitchFamily="18" charset="0"/>
              </a:rPr>
              <a:t>]</a:t>
            </a:r>
            <a:r>
              <a:rPr lang="zh-CN" altLang="en-US" b="1" baseline="-25000" smtClean="0">
                <a:latin typeface="Times New Roman" pitchFamily="18" charset="0"/>
              </a:rPr>
              <a:t>原</a:t>
            </a:r>
            <a:r>
              <a:rPr lang="en-US" altLang="zh-CN" b="1" smtClean="0">
                <a:latin typeface="Times New Roman" pitchFamily="18" charset="0"/>
              </a:rPr>
              <a:t>=</a:t>
            </a:r>
            <a:r>
              <a:rPr lang="en-US" altLang="zh-CN" b="1" smtClean="0">
                <a:solidFill>
                  <a:srgbClr val="FF3300"/>
                </a:solidFill>
                <a:latin typeface="Times New Roman" pitchFamily="18" charset="0"/>
              </a:rPr>
              <a:t>1</a:t>
            </a:r>
            <a:r>
              <a:rPr lang="en-US" altLang="zh-CN" b="1" smtClean="0">
                <a:latin typeface="Times New Roman" pitchFamily="18" charset="0"/>
              </a:rPr>
              <a:t>.1011000 </a:t>
            </a:r>
          </a:p>
          <a:p>
            <a:pPr lvl="1" eaLnBrk="1" hangingPunct="1">
              <a:lnSpc>
                <a:spcPct val="50000"/>
              </a:lnSpc>
              <a:spcBef>
                <a:spcPct val="50000"/>
              </a:spcBef>
              <a:buFontTx/>
              <a:buNone/>
            </a:pPr>
            <a:r>
              <a:rPr lang="en-US" altLang="zh-CN" sz="3200" b="1" smtClean="0">
                <a:latin typeface="Times New Roman" pitchFamily="18" charset="0"/>
              </a:rPr>
              <a:t>      [X</a:t>
            </a:r>
            <a:r>
              <a:rPr lang="en-US" altLang="zh-CN" sz="3200" b="1" baseline="-25000" smtClean="0">
                <a:latin typeface="Times New Roman" pitchFamily="18" charset="0"/>
              </a:rPr>
              <a:t>1</a:t>
            </a:r>
            <a:r>
              <a:rPr lang="en-US" altLang="zh-CN" sz="3200" b="1" smtClean="0">
                <a:latin typeface="Times New Roman" pitchFamily="18" charset="0"/>
              </a:rPr>
              <a:t>]</a:t>
            </a:r>
            <a:r>
              <a:rPr lang="zh-CN" altLang="en-US" sz="3200" b="1" baseline="-25000" smtClean="0">
                <a:latin typeface="Times New Roman" pitchFamily="18" charset="0"/>
              </a:rPr>
              <a:t>补</a:t>
            </a:r>
            <a:r>
              <a:rPr lang="en-US" altLang="zh-CN" sz="3200" b="1" smtClean="0">
                <a:latin typeface="Times New Roman" pitchFamily="18" charset="0"/>
              </a:rPr>
              <a:t>=</a:t>
            </a:r>
            <a:r>
              <a:rPr lang="en-US" altLang="zh-CN" sz="3200" b="1" smtClean="0">
                <a:solidFill>
                  <a:srgbClr val="FF3300"/>
                </a:solidFill>
                <a:latin typeface="Times New Roman" pitchFamily="18" charset="0"/>
              </a:rPr>
              <a:t>0</a:t>
            </a:r>
            <a:r>
              <a:rPr lang="en-US" altLang="zh-CN" sz="3200" b="1" smtClean="0">
                <a:latin typeface="Times New Roman" pitchFamily="18" charset="0"/>
              </a:rPr>
              <a:t>.1011000     [X</a:t>
            </a:r>
            <a:r>
              <a:rPr lang="en-US" altLang="zh-CN" sz="3200" b="1" baseline="-25000" smtClean="0">
                <a:latin typeface="Times New Roman" pitchFamily="18" charset="0"/>
              </a:rPr>
              <a:t>2</a:t>
            </a:r>
            <a:r>
              <a:rPr lang="en-US" altLang="zh-CN" sz="3200" b="1" smtClean="0">
                <a:latin typeface="Times New Roman" pitchFamily="18" charset="0"/>
              </a:rPr>
              <a:t>]</a:t>
            </a:r>
            <a:r>
              <a:rPr lang="zh-CN" altLang="en-US" sz="3200" b="1" baseline="-25000" smtClean="0">
                <a:latin typeface="Times New Roman" pitchFamily="18" charset="0"/>
              </a:rPr>
              <a:t>补</a:t>
            </a:r>
            <a:r>
              <a:rPr lang="en-US" altLang="zh-CN" sz="3200" b="1" smtClean="0">
                <a:latin typeface="Times New Roman" pitchFamily="18" charset="0"/>
              </a:rPr>
              <a:t>=</a:t>
            </a:r>
            <a:r>
              <a:rPr lang="en-US" altLang="zh-CN" sz="3200" b="1" smtClean="0">
                <a:solidFill>
                  <a:srgbClr val="FF3300"/>
                </a:solidFill>
                <a:latin typeface="Times New Roman" pitchFamily="18" charset="0"/>
              </a:rPr>
              <a:t>1</a:t>
            </a:r>
            <a:r>
              <a:rPr lang="en-US" altLang="zh-CN" sz="3200" b="1" smtClean="0">
                <a:latin typeface="Times New Roman" pitchFamily="18" charset="0"/>
              </a:rPr>
              <a:t>.0101000 </a:t>
            </a:r>
          </a:p>
          <a:p>
            <a:pPr lvl="1" eaLnBrk="1" hangingPunct="1">
              <a:lnSpc>
                <a:spcPct val="50000"/>
              </a:lnSpc>
              <a:spcBef>
                <a:spcPct val="50000"/>
              </a:spcBef>
              <a:buFontTx/>
              <a:buNone/>
            </a:pPr>
            <a:r>
              <a:rPr lang="en-US" altLang="zh-CN" sz="3200" b="1" smtClean="0">
                <a:latin typeface="Times New Roman" pitchFamily="18" charset="0"/>
              </a:rPr>
              <a:t>      [X</a:t>
            </a:r>
            <a:r>
              <a:rPr lang="en-US" altLang="zh-CN" sz="3200" b="1" baseline="-25000" smtClean="0">
                <a:latin typeface="Times New Roman" pitchFamily="18" charset="0"/>
              </a:rPr>
              <a:t>1</a:t>
            </a:r>
            <a:r>
              <a:rPr lang="en-US" altLang="zh-CN" sz="3200" b="1" smtClean="0">
                <a:latin typeface="Times New Roman" pitchFamily="18" charset="0"/>
              </a:rPr>
              <a:t>]</a:t>
            </a:r>
            <a:r>
              <a:rPr lang="zh-CN" altLang="en-US" sz="3200" b="1" baseline="-25000" smtClean="0">
                <a:latin typeface="Times New Roman" pitchFamily="18" charset="0"/>
              </a:rPr>
              <a:t>反</a:t>
            </a:r>
            <a:r>
              <a:rPr lang="en-US" altLang="zh-CN" sz="3200" b="1" smtClean="0">
                <a:latin typeface="Times New Roman" pitchFamily="18" charset="0"/>
              </a:rPr>
              <a:t>=</a:t>
            </a:r>
            <a:r>
              <a:rPr lang="en-US" altLang="zh-CN" sz="3200" b="1" smtClean="0">
                <a:solidFill>
                  <a:srgbClr val="FF3300"/>
                </a:solidFill>
                <a:latin typeface="Times New Roman" pitchFamily="18" charset="0"/>
              </a:rPr>
              <a:t>0</a:t>
            </a:r>
            <a:r>
              <a:rPr lang="en-US" altLang="zh-CN" sz="3200" b="1" smtClean="0">
                <a:latin typeface="Times New Roman" pitchFamily="18" charset="0"/>
              </a:rPr>
              <a:t>.1011000     [X</a:t>
            </a:r>
            <a:r>
              <a:rPr lang="en-US" altLang="zh-CN" sz="3200" b="1" baseline="-25000" smtClean="0">
                <a:latin typeface="Times New Roman" pitchFamily="18" charset="0"/>
              </a:rPr>
              <a:t>2</a:t>
            </a:r>
            <a:r>
              <a:rPr lang="en-US" altLang="zh-CN" sz="3200" b="1" smtClean="0">
                <a:latin typeface="Times New Roman" pitchFamily="18" charset="0"/>
              </a:rPr>
              <a:t>]</a:t>
            </a:r>
            <a:r>
              <a:rPr lang="zh-CN" altLang="en-US" sz="3200" b="1" baseline="-25000" smtClean="0">
                <a:latin typeface="Times New Roman" pitchFamily="18" charset="0"/>
              </a:rPr>
              <a:t>反</a:t>
            </a:r>
            <a:r>
              <a:rPr lang="en-US" altLang="zh-CN" sz="3200" b="1" smtClean="0">
                <a:latin typeface="Times New Roman" pitchFamily="18" charset="0"/>
              </a:rPr>
              <a:t>=</a:t>
            </a:r>
            <a:r>
              <a:rPr lang="en-US" altLang="zh-CN" sz="3200" b="1" smtClean="0">
                <a:solidFill>
                  <a:srgbClr val="FF3300"/>
                </a:solidFill>
                <a:latin typeface="Times New Roman" pitchFamily="18" charset="0"/>
              </a:rPr>
              <a:t>1</a:t>
            </a:r>
            <a:r>
              <a:rPr lang="en-US" altLang="zh-CN" sz="3200" b="1" smtClean="0">
                <a:latin typeface="Times New Roman" pitchFamily="18" charset="0"/>
              </a:rPr>
              <a:t>.0100111</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81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811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1811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21811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21811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18115">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18115">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218115">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21811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15" grpId="0" build="p"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026"/>
          <p:cNvSpPr>
            <a:spLocks noGrp="1" noChangeArrowheads="1"/>
          </p:cNvSpPr>
          <p:nvPr>
            <p:ph type="title"/>
          </p:nvPr>
        </p:nvSpPr>
        <p:spPr/>
        <p:txBody>
          <a:bodyPr/>
          <a:lstStyle/>
          <a:p>
            <a:r>
              <a:rPr lang="zh-CN" altLang="en-US" smtClean="0">
                <a:latin typeface="微软雅黑" pitchFamily="34" charset="-122"/>
              </a:rPr>
              <a:t>关于软件设计师考试</a:t>
            </a:r>
            <a:endParaRPr lang="en-US" altLang="zh-CN" smtClean="0">
              <a:latin typeface="微软雅黑" pitchFamily="34" charset="-122"/>
            </a:endParaRPr>
          </a:p>
        </p:txBody>
      </p:sp>
      <p:sp>
        <p:nvSpPr>
          <p:cNvPr id="46083" name="Rectangle 1027"/>
          <p:cNvSpPr>
            <a:spLocks noGrp="1" noChangeArrowheads="1"/>
          </p:cNvSpPr>
          <p:nvPr>
            <p:ph type="body" idx="1"/>
          </p:nvPr>
        </p:nvSpPr>
        <p:spPr>
          <a:xfrm>
            <a:off x="457200" y="1419225"/>
            <a:ext cx="8382000" cy="5133975"/>
          </a:xfrm>
        </p:spPr>
        <p:txBody>
          <a:bodyPr/>
          <a:lstStyle/>
          <a:p>
            <a:pPr marL="457200" indent="-457200">
              <a:lnSpc>
                <a:spcPct val="90000"/>
              </a:lnSpc>
            </a:pPr>
            <a:r>
              <a:rPr lang="zh-CN" altLang="en-US" sz="2800" b="1" dirty="0" smtClean="0">
                <a:latin typeface="华文细黑" pitchFamily="2" charset="-122"/>
                <a:ea typeface="华文细黑" pitchFamily="2" charset="-122"/>
              </a:rPr>
              <a:t>报名：广东省人事考试局</a:t>
            </a:r>
            <a:endParaRPr lang="en-US" altLang="zh-CN" sz="2800" b="1" dirty="0" smtClean="0">
              <a:latin typeface="华文细黑" pitchFamily="2" charset="-122"/>
              <a:ea typeface="华文细黑" pitchFamily="2" charset="-122"/>
            </a:endParaRPr>
          </a:p>
          <a:p>
            <a:pPr marL="400050" lvl="1" indent="0">
              <a:lnSpc>
                <a:spcPct val="90000"/>
              </a:lnSpc>
              <a:buClr>
                <a:srgbClr val="77B7E7"/>
              </a:buClr>
              <a:buNone/>
              <a:defRPr/>
            </a:pPr>
            <a:r>
              <a:rPr lang="zh-CN" altLang="en-US" sz="2400" b="1" dirty="0" smtClean="0">
                <a:solidFill>
                  <a:srgbClr val="17347D"/>
                </a:solidFill>
                <a:latin typeface="华文细黑" panose="02010600040101010101" pitchFamily="2" charset="-122"/>
                <a:ea typeface="华文细黑" panose="02010600040101010101" pitchFamily="2" charset="-122"/>
              </a:rPr>
              <a:t>旧网址：</a:t>
            </a:r>
            <a:r>
              <a:rPr lang="en-US" altLang="zh-CN" sz="2400" dirty="0">
                <a:hlinkClick r:id="rId3"/>
              </a:rPr>
              <a:t>http://www.gdkszx.com.cn/index.asp</a:t>
            </a:r>
            <a:endParaRPr lang="en-US" altLang="zh-CN" sz="2400" b="1" dirty="0" smtClean="0">
              <a:solidFill>
                <a:srgbClr val="17347D"/>
              </a:solidFill>
              <a:latin typeface="华文细黑" panose="02010600040101010101" pitchFamily="2" charset="-122"/>
              <a:ea typeface="华文细黑" panose="02010600040101010101" pitchFamily="2" charset="-122"/>
            </a:endParaRPr>
          </a:p>
          <a:p>
            <a:pPr marL="400050" lvl="1" indent="0">
              <a:lnSpc>
                <a:spcPct val="90000"/>
              </a:lnSpc>
              <a:buClr>
                <a:srgbClr val="77B7E7"/>
              </a:buClr>
              <a:buNone/>
              <a:defRPr/>
            </a:pPr>
            <a:r>
              <a:rPr lang="zh-CN" altLang="en-US" sz="2400" b="1" dirty="0">
                <a:solidFill>
                  <a:srgbClr val="17347D"/>
                </a:solidFill>
                <a:latin typeface="华文细黑" panose="02010600040101010101" pitchFamily="2" charset="-122"/>
                <a:ea typeface="华文细黑" panose="02010600040101010101" pitchFamily="2" charset="-122"/>
              </a:rPr>
              <a:t>新</a:t>
            </a:r>
            <a:r>
              <a:rPr lang="zh-CN" altLang="en-US" sz="2400" b="1" dirty="0" smtClean="0">
                <a:solidFill>
                  <a:srgbClr val="17347D"/>
                </a:solidFill>
                <a:latin typeface="华文细黑" panose="02010600040101010101" pitchFamily="2" charset="-122"/>
                <a:ea typeface="华文细黑" panose="02010600040101010101" pitchFamily="2" charset="-122"/>
              </a:rPr>
              <a:t>网址：</a:t>
            </a:r>
            <a:r>
              <a:rPr lang="en-US" altLang="zh-CN" sz="2400" dirty="0">
                <a:hlinkClick r:id="rId4"/>
              </a:rPr>
              <a:t>http://www.gdrsks.gov.cn/Category_1/Index.aspx</a:t>
            </a:r>
            <a:endParaRPr lang="en-US" altLang="zh-CN" sz="2400" b="1" dirty="0" smtClean="0">
              <a:solidFill>
                <a:srgbClr val="17347D"/>
              </a:solidFill>
              <a:latin typeface="华文细黑" panose="02010600040101010101" pitchFamily="2" charset="-122"/>
              <a:ea typeface="华文细黑" panose="02010600040101010101" pitchFamily="2" charset="-122"/>
            </a:endParaRPr>
          </a:p>
          <a:p>
            <a:pPr marL="400050" lvl="1" indent="0">
              <a:lnSpc>
                <a:spcPct val="90000"/>
              </a:lnSpc>
              <a:buClr>
                <a:srgbClr val="77B7E7"/>
              </a:buClr>
              <a:buNone/>
              <a:defRPr/>
            </a:pPr>
            <a:r>
              <a:rPr lang="zh-CN" altLang="en-US" sz="2400" b="1" dirty="0" smtClean="0">
                <a:solidFill>
                  <a:srgbClr val="17347D"/>
                </a:solidFill>
                <a:latin typeface="华文细黑" panose="02010600040101010101" pitchFamily="2" charset="-122"/>
                <a:ea typeface="华文细黑" panose="02010600040101010101" pitchFamily="2" charset="-122"/>
              </a:rPr>
              <a:t>“报名点”可选</a:t>
            </a:r>
            <a:r>
              <a:rPr lang="zh-CN" altLang="en-US" sz="2400" b="1" dirty="0">
                <a:solidFill>
                  <a:srgbClr val="17347D"/>
                </a:solidFill>
                <a:latin typeface="华文细黑" panose="02010600040101010101" pitchFamily="2" charset="-122"/>
                <a:ea typeface="华文细黑" panose="02010600040101010101" pitchFamily="2" charset="-122"/>
              </a:rPr>
              <a:t>：“省直”或</a:t>
            </a:r>
            <a:r>
              <a:rPr lang="zh-CN" altLang="en-US" sz="2400" b="1" dirty="0" smtClean="0">
                <a:solidFill>
                  <a:srgbClr val="17347D"/>
                </a:solidFill>
                <a:latin typeface="华文细黑" panose="02010600040101010101" pitchFamily="2" charset="-122"/>
                <a:ea typeface="华文细黑" panose="02010600040101010101" pitchFamily="2" charset="-122"/>
              </a:rPr>
              <a:t>“广州市”</a:t>
            </a:r>
            <a:endParaRPr lang="en-US" altLang="zh-CN" sz="2400" b="1" dirty="0" smtClean="0">
              <a:solidFill>
                <a:srgbClr val="17347D"/>
              </a:solidFill>
              <a:latin typeface="华文细黑" panose="02010600040101010101" pitchFamily="2" charset="-122"/>
              <a:ea typeface="华文细黑" panose="02010600040101010101" pitchFamily="2" charset="-122"/>
            </a:endParaRPr>
          </a:p>
          <a:p>
            <a:pPr marL="400050" lvl="1" indent="0">
              <a:lnSpc>
                <a:spcPct val="90000"/>
              </a:lnSpc>
              <a:buClr>
                <a:srgbClr val="77B7E7"/>
              </a:buClr>
              <a:buNone/>
              <a:defRPr/>
            </a:pPr>
            <a:endParaRPr lang="en-US" altLang="zh-CN" sz="2400" b="1" dirty="0" smtClean="0">
              <a:solidFill>
                <a:srgbClr val="17347D"/>
              </a:solidFill>
              <a:latin typeface="华文细黑" panose="02010600040101010101" pitchFamily="2" charset="-122"/>
              <a:ea typeface="华文细黑" panose="02010600040101010101" pitchFamily="2" charset="-122"/>
            </a:endParaRPr>
          </a:p>
          <a:p>
            <a:pPr marL="400050" lvl="1" indent="0">
              <a:lnSpc>
                <a:spcPct val="90000"/>
              </a:lnSpc>
              <a:buClr>
                <a:srgbClr val="77B7E7"/>
              </a:buClr>
              <a:buNone/>
              <a:defRPr/>
            </a:pPr>
            <a:endParaRPr lang="en-US" altLang="zh-CN" sz="2400" b="1" dirty="0">
              <a:solidFill>
                <a:srgbClr val="17347D"/>
              </a:solidFill>
              <a:latin typeface="华文细黑" panose="02010600040101010101" pitchFamily="2" charset="-122"/>
              <a:ea typeface="华文细黑" panose="02010600040101010101" pitchFamily="2" charset="-122"/>
            </a:endParaRPr>
          </a:p>
          <a:p>
            <a:pPr marL="400050" lvl="1" indent="0">
              <a:lnSpc>
                <a:spcPct val="90000"/>
              </a:lnSpc>
              <a:buClr>
                <a:srgbClr val="77B7E7"/>
              </a:buClr>
              <a:buNone/>
              <a:defRPr/>
            </a:pPr>
            <a:endParaRPr lang="en-US" altLang="zh-CN" sz="2400" b="1" dirty="0" smtClean="0">
              <a:solidFill>
                <a:srgbClr val="17347D"/>
              </a:solidFill>
              <a:latin typeface="华文细黑" panose="02010600040101010101" pitchFamily="2" charset="-122"/>
              <a:ea typeface="华文细黑" panose="02010600040101010101" pitchFamily="2" charset="-122"/>
            </a:endParaRPr>
          </a:p>
          <a:p>
            <a:pPr marL="400050" lvl="1" indent="0">
              <a:lnSpc>
                <a:spcPct val="90000"/>
              </a:lnSpc>
              <a:buClr>
                <a:srgbClr val="77B7E7"/>
              </a:buClr>
              <a:buNone/>
              <a:defRPr/>
            </a:pPr>
            <a:endParaRPr lang="en-US" altLang="zh-CN" sz="2400" b="1" dirty="0">
              <a:solidFill>
                <a:srgbClr val="17347D"/>
              </a:solidFill>
              <a:latin typeface="华文细黑" panose="02010600040101010101" pitchFamily="2" charset="-122"/>
              <a:ea typeface="华文细黑" panose="02010600040101010101" pitchFamily="2" charset="-122"/>
            </a:endParaRPr>
          </a:p>
          <a:p>
            <a:pPr marL="400050" lvl="1" indent="0">
              <a:lnSpc>
                <a:spcPct val="90000"/>
              </a:lnSpc>
              <a:buClr>
                <a:srgbClr val="77B7E7"/>
              </a:buClr>
              <a:buNone/>
              <a:defRPr/>
            </a:pPr>
            <a:endParaRPr lang="en-US" altLang="zh-CN" sz="2400" b="1" dirty="0" smtClean="0">
              <a:solidFill>
                <a:srgbClr val="17347D"/>
              </a:solidFill>
              <a:latin typeface="华文细黑" panose="02010600040101010101" pitchFamily="2" charset="-122"/>
              <a:ea typeface="华文细黑" panose="02010600040101010101" pitchFamily="2" charset="-122"/>
            </a:endParaRPr>
          </a:p>
          <a:p>
            <a:pPr marL="400050" lvl="1" indent="0">
              <a:lnSpc>
                <a:spcPct val="90000"/>
              </a:lnSpc>
              <a:buClr>
                <a:srgbClr val="77B7E7"/>
              </a:buClr>
              <a:buNone/>
              <a:defRPr/>
            </a:pPr>
            <a:endParaRPr lang="en-US" altLang="zh-CN" sz="2400" b="1" dirty="0" smtClean="0">
              <a:solidFill>
                <a:srgbClr val="17347D"/>
              </a:solidFill>
              <a:latin typeface="华文细黑" panose="02010600040101010101" pitchFamily="2" charset="-122"/>
              <a:ea typeface="华文细黑" panose="02010600040101010101" pitchFamily="2" charset="-122"/>
            </a:endParaRPr>
          </a:p>
          <a:p>
            <a:pPr marL="400050" lvl="1" indent="0">
              <a:lnSpc>
                <a:spcPct val="90000"/>
              </a:lnSpc>
              <a:buClr>
                <a:srgbClr val="77B7E7"/>
              </a:buClr>
              <a:buNone/>
              <a:defRPr/>
            </a:pPr>
            <a:r>
              <a:rPr lang="zh-CN" altLang="en-US" sz="2400" b="1" dirty="0" smtClean="0">
                <a:solidFill>
                  <a:srgbClr val="FF0000"/>
                </a:solidFill>
                <a:latin typeface="华文细黑" panose="02010600040101010101" pitchFamily="2" charset="-122"/>
                <a:ea typeface="华文细黑" panose="02010600040101010101" pitchFamily="2" charset="-122"/>
              </a:rPr>
              <a:t>建议考生在报考结束后立刻下载保留带自己个人信息的报名表，考后审核的时候要用到。考试结束后网站不再提供带带个人信息的报名表的下载。</a:t>
            </a:r>
            <a:endParaRPr lang="en-US" altLang="zh-CN" sz="2400" b="1" dirty="0">
              <a:solidFill>
                <a:srgbClr val="FF0000"/>
              </a:solidFill>
              <a:latin typeface="华文细黑" panose="02010600040101010101" pitchFamily="2" charset="-122"/>
              <a:ea typeface="华文细黑" panose="02010600040101010101" pitchFamily="2" charset="-122"/>
            </a:endParaRPr>
          </a:p>
          <a:p>
            <a:pPr marL="457200" indent="-457200">
              <a:lnSpc>
                <a:spcPct val="90000"/>
              </a:lnSpc>
            </a:pPr>
            <a:endParaRPr lang="en-US" altLang="zh-CN" sz="2800" b="1" dirty="0" smtClean="0">
              <a:latin typeface="华文细黑" pitchFamily="2" charset="-122"/>
              <a:ea typeface="华文细黑" pitchFamily="2" charset="-122"/>
            </a:endParaRPr>
          </a:p>
        </p:txBody>
      </p:sp>
      <p:sp>
        <p:nvSpPr>
          <p:cNvPr id="5" name="灯片编号占位符 3"/>
          <p:cNvSpPr txBox="1">
            <a:spLocks/>
          </p:cNvSpPr>
          <p:nvPr/>
        </p:nvSpPr>
        <p:spPr bwMode="auto">
          <a:xfrm>
            <a:off x="3276600" y="6553200"/>
            <a:ext cx="2133600" cy="320675"/>
          </a:xfrm>
          <a:prstGeom prst="rect">
            <a:avLst/>
          </a:prstGeom>
          <a:noFill/>
          <a:ln w="9525">
            <a:noFill/>
            <a:miter lim="800000"/>
            <a:headEnd/>
            <a:tailEnd/>
          </a:ln>
          <a:effectLst/>
        </p:spPr>
        <p:txBody>
          <a:bodyPr/>
          <a:lstStyle>
            <a:defPPr>
              <a:defRPr lang="zh-CN"/>
            </a:defPPr>
            <a:lvl1pPr algn="ctr" rtl="0" fontAlgn="base">
              <a:spcBef>
                <a:spcPct val="0"/>
              </a:spcBef>
              <a:spcAft>
                <a:spcPct val="0"/>
              </a:spcAft>
              <a:defRPr sz="1200" kern="1200">
                <a:solidFill>
                  <a:schemeClr val="tx1"/>
                </a:solidFill>
                <a:effectLst>
                  <a:outerShdw blurRad="38100" dist="38100" dir="2700000" algn="tl">
                    <a:srgbClr val="C0C0C0"/>
                  </a:outerShdw>
                </a:effectLst>
                <a:latin typeface="Verdana" pitchFamily="34" charset="0"/>
                <a:ea typeface="SimSun" pitchFamily="2" charset="-122"/>
                <a:cs typeface="+mn-cs"/>
              </a:defRPr>
            </a:lvl1pPr>
            <a:lvl2pPr marL="457200" algn="l" rtl="0" fontAlgn="base">
              <a:spcBef>
                <a:spcPct val="0"/>
              </a:spcBef>
              <a:spcAft>
                <a:spcPct val="0"/>
              </a:spcAft>
              <a:defRPr kern="1200">
                <a:solidFill>
                  <a:schemeClr val="tx1"/>
                </a:solidFill>
                <a:latin typeface="Arial" pitchFamily="34" charset="0"/>
                <a:ea typeface="SimSun" pitchFamily="2" charset="-122"/>
                <a:cs typeface="+mn-cs"/>
              </a:defRPr>
            </a:lvl2pPr>
            <a:lvl3pPr marL="914400" algn="l" rtl="0" fontAlgn="base">
              <a:spcBef>
                <a:spcPct val="0"/>
              </a:spcBef>
              <a:spcAft>
                <a:spcPct val="0"/>
              </a:spcAft>
              <a:defRPr kern="1200">
                <a:solidFill>
                  <a:schemeClr val="tx1"/>
                </a:solidFill>
                <a:latin typeface="Arial" pitchFamily="34" charset="0"/>
                <a:ea typeface="SimSun" pitchFamily="2" charset="-122"/>
                <a:cs typeface="+mn-cs"/>
              </a:defRPr>
            </a:lvl3pPr>
            <a:lvl4pPr marL="1371600" algn="l" rtl="0" fontAlgn="base">
              <a:spcBef>
                <a:spcPct val="0"/>
              </a:spcBef>
              <a:spcAft>
                <a:spcPct val="0"/>
              </a:spcAft>
              <a:defRPr kern="1200">
                <a:solidFill>
                  <a:schemeClr val="tx1"/>
                </a:solidFill>
                <a:latin typeface="Arial" pitchFamily="34" charset="0"/>
                <a:ea typeface="SimSun" pitchFamily="2" charset="-122"/>
                <a:cs typeface="+mn-cs"/>
              </a:defRPr>
            </a:lvl4pPr>
            <a:lvl5pPr marL="1828800" algn="l" rtl="0" fontAlgn="base">
              <a:spcBef>
                <a:spcPct val="0"/>
              </a:spcBef>
              <a:spcAft>
                <a:spcPct val="0"/>
              </a:spcAft>
              <a:defRPr kern="1200">
                <a:solidFill>
                  <a:schemeClr val="tx1"/>
                </a:solidFill>
                <a:latin typeface="Arial" pitchFamily="34" charset="0"/>
                <a:ea typeface="SimSun" pitchFamily="2" charset="-122"/>
                <a:cs typeface="+mn-cs"/>
              </a:defRPr>
            </a:lvl5pPr>
            <a:lvl6pPr marL="2286000" algn="l" defTabSz="914400" rtl="0" eaLnBrk="1" latinLnBrk="0" hangingPunct="1">
              <a:defRPr kern="1200">
                <a:solidFill>
                  <a:schemeClr val="tx1"/>
                </a:solidFill>
                <a:latin typeface="Arial" pitchFamily="34" charset="0"/>
                <a:ea typeface="SimSun" pitchFamily="2" charset="-122"/>
                <a:cs typeface="+mn-cs"/>
              </a:defRPr>
            </a:lvl6pPr>
            <a:lvl7pPr marL="2743200" algn="l" defTabSz="914400" rtl="0" eaLnBrk="1" latinLnBrk="0" hangingPunct="1">
              <a:defRPr kern="1200">
                <a:solidFill>
                  <a:schemeClr val="tx1"/>
                </a:solidFill>
                <a:latin typeface="Arial" pitchFamily="34" charset="0"/>
                <a:ea typeface="SimSun" pitchFamily="2" charset="-122"/>
                <a:cs typeface="+mn-cs"/>
              </a:defRPr>
            </a:lvl7pPr>
            <a:lvl8pPr marL="3200400" algn="l" defTabSz="914400" rtl="0" eaLnBrk="1" latinLnBrk="0" hangingPunct="1">
              <a:defRPr kern="1200">
                <a:solidFill>
                  <a:schemeClr val="tx1"/>
                </a:solidFill>
                <a:latin typeface="Arial" pitchFamily="34" charset="0"/>
                <a:ea typeface="SimSun" pitchFamily="2" charset="-122"/>
                <a:cs typeface="+mn-cs"/>
              </a:defRPr>
            </a:lvl8pPr>
            <a:lvl9pPr marL="3657600" algn="l" defTabSz="914400" rtl="0" eaLnBrk="1" latinLnBrk="0" hangingPunct="1">
              <a:defRPr kern="1200">
                <a:solidFill>
                  <a:schemeClr val="tx1"/>
                </a:solidFill>
                <a:latin typeface="Arial" pitchFamily="34" charset="0"/>
                <a:ea typeface="SimSun" pitchFamily="2" charset="-122"/>
                <a:cs typeface="+mn-cs"/>
              </a:defRPr>
            </a:lvl9pPr>
          </a:lstStyle>
          <a:p>
            <a:pPr>
              <a:defRPr/>
            </a:pPr>
            <a:fld id="{D45F4C47-0657-433F-9D34-7CA66964377C}" type="slidenum">
              <a:rPr lang="en-US" altLang="zh-CN" smtClean="0"/>
              <a:pPr>
                <a:defRPr/>
              </a:pPr>
              <a:t>2</a:t>
            </a:fld>
            <a:endParaRPr lang="en-US" altLang="zh-CN" dirty="0"/>
          </a:p>
        </p:txBody>
      </p:sp>
      <p:graphicFrame>
        <p:nvGraphicFramePr>
          <p:cNvPr id="2" name="表格 1"/>
          <p:cNvGraphicFramePr>
            <a:graphicFrameLocks noGrp="1"/>
          </p:cNvGraphicFramePr>
          <p:nvPr>
            <p:extLst>
              <p:ext uri="{D42A27DB-BD31-4B8C-83A1-F6EECF244321}">
                <p14:modId xmlns:p14="http://schemas.microsoft.com/office/powerpoint/2010/main" val="1109507589"/>
              </p:ext>
            </p:extLst>
          </p:nvPr>
        </p:nvGraphicFramePr>
        <p:xfrm>
          <a:off x="838200" y="3124200"/>
          <a:ext cx="7772400" cy="2118242"/>
        </p:xfrm>
        <a:graphic>
          <a:graphicData uri="http://schemas.openxmlformats.org/drawingml/2006/table">
            <a:tbl>
              <a:tblPr firstRow="1" bandRow="1">
                <a:tableStyleId>{5C22544A-7EE6-4342-B048-85BDC9FD1C3A}</a:tableStyleId>
              </a:tblPr>
              <a:tblGrid>
                <a:gridCol w="1143000"/>
                <a:gridCol w="1965960"/>
                <a:gridCol w="1463040"/>
                <a:gridCol w="1524000"/>
                <a:gridCol w="1676400"/>
              </a:tblGrid>
              <a:tr h="358022">
                <a:tc>
                  <a:txBody>
                    <a:bodyPr/>
                    <a:lstStyle/>
                    <a:p>
                      <a:pPr algn="ctr"/>
                      <a:r>
                        <a:rPr lang="zh-CN" altLang="en-US" b="1" dirty="0"/>
                        <a:t>考区</a:t>
                      </a:r>
                      <a:endParaRPr lang="zh-CN" altLang="en-US" dirty="0"/>
                    </a:p>
                  </a:txBody>
                  <a:tcPr marL="28575" marR="28575" marT="28575" marB="28575" anchor="ctr"/>
                </a:tc>
                <a:tc>
                  <a:txBody>
                    <a:bodyPr/>
                    <a:lstStyle/>
                    <a:p>
                      <a:pPr algn="ctr"/>
                      <a:r>
                        <a:rPr lang="zh-CN" altLang="en-US" b="1"/>
                        <a:t>考试机构</a:t>
                      </a:r>
                      <a:endParaRPr lang="zh-CN" altLang="en-US"/>
                    </a:p>
                  </a:txBody>
                  <a:tcPr marL="28575" marR="28575" marT="28575" marB="28575" anchor="ctr"/>
                </a:tc>
                <a:tc>
                  <a:txBody>
                    <a:bodyPr/>
                    <a:lstStyle/>
                    <a:p>
                      <a:pPr algn="ctr"/>
                      <a:r>
                        <a:rPr lang="zh-CN" altLang="en-US" b="1"/>
                        <a:t>联系地址</a:t>
                      </a:r>
                      <a:endParaRPr lang="zh-CN" altLang="en-US"/>
                    </a:p>
                  </a:txBody>
                  <a:tcPr marL="28575" marR="28575" marT="28575" marB="28575" anchor="ctr"/>
                </a:tc>
                <a:tc>
                  <a:txBody>
                    <a:bodyPr/>
                    <a:lstStyle/>
                    <a:p>
                      <a:pPr algn="ctr"/>
                      <a:r>
                        <a:rPr lang="zh-CN" altLang="en-US" b="1"/>
                        <a:t>网址 </a:t>
                      </a:r>
                      <a:endParaRPr lang="zh-CN" altLang="en-US"/>
                    </a:p>
                  </a:txBody>
                  <a:tcPr marL="28575" marR="28575" marT="28575" marB="28575" anchor="ctr"/>
                </a:tc>
                <a:tc>
                  <a:txBody>
                    <a:bodyPr/>
                    <a:lstStyle/>
                    <a:p>
                      <a:pPr algn="ctr"/>
                      <a:r>
                        <a:rPr lang="zh-CN" altLang="en-US" b="1"/>
                        <a:t>联系电话</a:t>
                      </a:r>
                      <a:endParaRPr lang="zh-CN" altLang="en-US"/>
                    </a:p>
                  </a:txBody>
                  <a:tcPr marL="28575" marR="28575" marT="28575" marB="28575" anchor="ctr"/>
                </a:tc>
              </a:tr>
              <a:tr h="849689">
                <a:tc>
                  <a:txBody>
                    <a:bodyPr/>
                    <a:lstStyle/>
                    <a:p>
                      <a:pPr algn="ctr"/>
                      <a:r>
                        <a:rPr lang="zh-CN" altLang="en-US"/>
                        <a:t>省直</a:t>
                      </a:r>
                    </a:p>
                  </a:txBody>
                  <a:tcPr marL="28575" marR="28575" marT="28575" marB="28575" anchor="ctr"/>
                </a:tc>
                <a:tc>
                  <a:txBody>
                    <a:bodyPr/>
                    <a:lstStyle/>
                    <a:p>
                      <a:pPr algn="l"/>
                      <a:r>
                        <a:rPr lang="zh-CN" altLang="en-US" dirty="0"/>
                        <a:t>广东省人事考试局</a:t>
                      </a:r>
                    </a:p>
                  </a:txBody>
                  <a:tcPr marL="28575" marR="28575" marT="28575" marB="28575" anchor="ctr"/>
                </a:tc>
                <a:tc>
                  <a:txBody>
                    <a:bodyPr/>
                    <a:lstStyle/>
                    <a:p>
                      <a:pPr algn="l"/>
                      <a:r>
                        <a:rPr lang="zh-CN" altLang="en-US" dirty="0"/>
                        <a:t>广州市天河路</a:t>
                      </a:r>
                      <a:r>
                        <a:rPr lang="en-US" altLang="zh-CN" dirty="0"/>
                        <a:t>13</a:t>
                      </a:r>
                      <a:r>
                        <a:rPr lang="zh-CN" altLang="en-US" dirty="0"/>
                        <a:t>号润粤大厦四楼</a:t>
                      </a:r>
                    </a:p>
                  </a:txBody>
                  <a:tcPr marL="28575" marR="28575" marT="28575" marB="28575" anchor="ctr"/>
                </a:tc>
                <a:tc>
                  <a:txBody>
                    <a:bodyPr/>
                    <a:lstStyle/>
                    <a:p>
                      <a:pPr algn="ctr"/>
                      <a:r>
                        <a:rPr lang="en-US"/>
                        <a:t>http://www.gdkszx.com.cn</a:t>
                      </a:r>
                    </a:p>
                  </a:txBody>
                  <a:tcPr marL="28575" marR="28575" marT="28575" marB="28575" anchor="ctr"/>
                </a:tc>
                <a:tc>
                  <a:txBody>
                    <a:bodyPr/>
                    <a:lstStyle/>
                    <a:p>
                      <a:pPr algn="l"/>
                      <a:r>
                        <a:rPr lang="en-US" altLang="zh-CN" dirty="0"/>
                        <a:t>020-37605711</a:t>
                      </a:r>
                    </a:p>
                  </a:txBody>
                  <a:tcPr marL="28575" marR="28575" marT="28575" marB="28575" anchor="ctr"/>
                </a:tc>
              </a:tr>
              <a:tr h="849689">
                <a:tc>
                  <a:txBody>
                    <a:bodyPr/>
                    <a:lstStyle/>
                    <a:p>
                      <a:pPr algn="ctr"/>
                      <a:r>
                        <a:rPr lang="zh-CN" altLang="en-US"/>
                        <a:t>广州市</a:t>
                      </a:r>
                    </a:p>
                  </a:txBody>
                  <a:tcPr marL="28575" marR="28575" marT="28575" marB="28575" anchor="ctr"/>
                </a:tc>
                <a:tc>
                  <a:txBody>
                    <a:bodyPr/>
                    <a:lstStyle/>
                    <a:p>
                      <a:pPr algn="l"/>
                      <a:r>
                        <a:rPr lang="zh-CN" altLang="en-US"/>
                        <a:t>广州市人事考试中心</a:t>
                      </a:r>
                    </a:p>
                  </a:txBody>
                  <a:tcPr marL="28575" marR="28575" marT="28575" marB="28575" anchor="ctr"/>
                </a:tc>
                <a:tc>
                  <a:txBody>
                    <a:bodyPr/>
                    <a:lstStyle/>
                    <a:p>
                      <a:pPr algn="l"/>
                      <a:r>
                        <a:rPr lang="zh-CN" altLang="en-US" dirty="0"/>
                        <a:t>广州市小北路</a:t>
                      </a:r>
                      <a:r>
                        <a:rPr lang="en-US" altLang="zh-CN" dirty="0"/>
                        <a:t>266</a:t>
                      </a:r>
                      <a:r>
                        <a:rPr lang="zh-CN" altLang="en-US" dirty="0"/>
                        <a:t>号北秀大厦</a:t>
                      </a:r>
                      <a:r>
                        <a:rPr lang="en-US" altLang="zh-CN" dirty="0"/>
                        <a:t>8</a:t>
                      </a:r>
                      <a:r>
                        <a:rPr lang="zh-CN" altLang="en-US" dirty="0"/>
                        <a:t>楼</a:t>
                      </a:r>
                    </a:p>
                  </a:txBody>
                  <a:tcPr marL="28575" marR="28575" marT="28575" marB="28575" anchor="ctr"/>
                </a:tc>
                <a:tc>
                  <a:txBody>
                    <a:bodyPr/>
                    <a:lstStyle/>
                    <a:p>
                      <a:pPr algn="ctr"/>
                      <a:r>
                        <a:rPr lang="en-US" dirty="0"/>
                        <a:t>http://www.gzexam.com.cn</a:t>
                      </a:r>
                    </a:p>
                  </a:txBody>
                  <a:tcPr marL="28575" marR="28575" marT="28575" marB="28575" anchor="ctr"/>
                </a:tc>
                <a:tc>
                  <a:txBody>
                    <a:bodyPr/>
                    <a:lstStyle/>
                    <a:p>
                      <a:pPr algn="l"/>
                      <a:r>
                        <a:rPr lang="en-US" altLang="zh-CN" dirty="0"/>
                        <a:t>020--83543605</a:t>
                      </a:r>
                    </a:p>
                  </a:txBody>
                  <a:tcPr marL="28575" marR="28575" marT="28575" marB="28575" anchor="ctr"/>
                </a:tc>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6" name="日期占位符 1"/>
          <p:cNvSpPr>
            <a:spLocks noGrp="1"/>
          </p:cNvSpPr>
          <p:nvPr>
            <p:ph type="dt" sz="quarter" idx="10"/>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46AF0951-13CD-409C-8BDC-5558C5B11805}" type="datetime2">
              <a:rPr lang="zh-CN" altLang="en-US" smtClean="0">
                <a:solidFill>
                  <a:srgbClr val="08080C"/>
                </a:solidFill>
                <a:latin typeface="Times New Roman" pitchFamily="18" charset="0"/>
              </a:rPr>
              <a:pPr eaLnBrk="1" hangingPunct="1"/>
              <a:t>2016年3月7日</a:t>
            </a:fld>
            <a:endParaRPr lang="en-US" altLang="zh-CN" smtClean="0">
              <a:solidFill>
                <a:srgbClr val="08080C"/>
              </a:solidFill>
              <a:latin typeface="Times New Roman" pitchFamily="18" charset="0"/>
            </a:endParaRPr>
          </a:p>
        </p:txBody>
      </p:sp>
      <p:sp>
        <p:nvSpPr>
          <p:cNvPr id="62467" name="页脚占位符 3"/>
          <p:cNvSpPr>
            <a:spLocks noGrp="1"/>
          </p:cNvSpPr>
          <p:nvPr>
            <p:ph type="ftr" sz="quarter" idx="12"/>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r>
              <a:rPr kumimoji="1" lang="zh-CN" altLang="en-US" smtClean="0">
                <a:solidFill>
                  <a:srgbClr val="663300"/>
                </a:solidFill>
                <a:latin typeface="Times New Roman" pitchFamily="18" charset="0"/>
                <a:ea typeface="隶书体" pitchFamily="49" charset="-122"/>
              </a:rPr>
              <a:t>华南理工大学广州学院</a:t>
            </a:r>
          </a:p>
        </p:txBody>
      </p:sp>
      <p:sp>
        <p:nvSpPr>
          <p:cNvPr id="62468" name="Rectangle 2"/>
          <p:cNvSpPr>
            <a:spLocks noGrp="1" noChangeArrowheads="1"/>
          </p:cNvSpPr>
          <p:nvPr>
            <p:ph type="title" idx="4294967295"/>
          </p:nvPr>
        </p:nvSpPr>
        <p:spPr/>
        <p:txBody>
          <a:bodyPr/>
          <a:lstStyle/>
          <a:p>
            <a:pPr eaLnBrk="1" hangingPunct="1"/>
            <a:r>
              <a:rPr lang="en-US" altLang="zh-CN" sz="2400" smtClean="0">
                <a:solidFill>
                  <a:schemeClr val="tx1"/>
                </a:solidFill>
                <a:latin typeface="Times New Roman" pitchFamily="18" charset="0"/>
              </a:rPr>
              <a:t>2.2  </a:t>
            </a:r>
            <a:r>
              <a:rPr lang="zh-CN" altLang="en-US" sz="2400" smtClean="0">
                <a:solidFill>
                  <a:schemeClr val="tx1"/>
                </a:solidFill>
                <a:latin typeface="Times New Roman" pitchFamily="18" charset="0"/>
              </a:rPr>
              <a:t>机器数的定点表示与浮点表示      </a:t>
            </a:r>
          </a:p>
        </p:txBody>
      </p:sp>
      <p:sp>
        <p:nvSpPr>
          <p:cNvPr id="219139" name="Rectangle 3"/>
          <p:cNvSpPr>
            <a:spLocks noGrp="1" noChangeArrowheads="1"/>
          </p:cNvSpPr>
          <p:nvPr>
            <p:ph type="body" idx="4294967295"/>
          </p:nvPr>
        </p:nvSpPr>
        <p:spPr>
          <a:xfrm>
            <a:off x="228600" y="838200"/>
            <a:ext cx="8305800" cy="5486400"/>
          </a:xfrm>
        </p:spPr>
        <p:txBody>
          <a:bodyPr/>
          <a:lstStyle/>
          <a:p>
            <a:pPr eaLnBrk="1" hangingPunct="1">
              <a:lnSpc>
                <a:spcPct val="90000"/>
              </a:lnSpc>
              <a:buFontTx/>
              <a:buNone/>
            </a:pPr>
            <a:r>
              <a:rPr lang="en-US" altLang="zh-CN" b="1" smtClean="0">
                <a:solidFill>
                  <a:srgbClr val="800000"/>
                </a:solidFill>
                <a:latin typeface="Times New Roman" pitchFamily="18" charset="0"/>
              </a:rPr>
              <a:t>2.2.1 </a:t>
            </a:r>
            <a:r>
              <a:rPr lang="zh-CN" altLang="en-US" b="1" smtClean="0">
                <a:solidFill>
                  <a:srgbClr val="800000"/>
                </a:solidFill>
                <a:latin typeface="Times New Roman" pitchFamily="18" charset="0"/>
              </a:rPr>
              <a:t>定点表示法</a:t>
            </a:r>
          </a:p>
          <a:p>
            <a:pPr eaLnBrk="1" hangingPunct="1">
              <a:lnSpc>
                <a:spcPct val="90000"/>
              </a:lnSpc>
              <a:buFontTx/>
              <a:buNone/>
            </a:pPr>
            <a:r>
              <a:rPr lang="zh-CN" altLang="en-US" b="1" smtClean="0">
                <a:latin typeface="Times New Roman" pitchFamily="18" charset="0"/>
              </a:rPr>
              <a:t>            在定点表示法中约定：所有数据的小数点位置固定不变。通常，把小数点固定在有效数位的最前面或末尾，这就形成了两类定点数。</a:t>
            </a:r>
          </a:p>
          <a:p>
            <a:pPr eaLnBrk="1" hangingPunct="1">
              <a:lnSpc>
                <a:spcPct val="90000"/>
              </a:lnSpc>
              <a:buFontTx/>
              <a:buNone/>
            </a:pPr>
            <a:r>
              <a:rPr lang="en-US" altLang="zh-CN" b="1" smtClean="0">
                <a:latin typeface="Times New Roman" pitchFamily="18" charset="0"/>
              </a:rPr>
              <a:t>1.</a:t>
            </a:r>
            <a:r>
              <a:rPr lang="zh-CN" altLang="en-US" b="1" smtClean="0">
                <a:latin typeface="Times New Roman" pitchFamily="18" charset="0"/>
              </a:rPr>
              <a:t>定点小数</a:t>
            </a:r>
          </a:p>
          <a:p>
            <a:pPr eaLnBrk="1" hangingPunct="1">
              <a:lnSpc>
                <a:spcPct val="90000"/>
              </a:lnSpc>
              <a:buFontTx/>
              <a:buNone/>
            </a:pPr>
            <a:r>
              <a:rPr lang="zh-CN" altLang="en-US" b="1" smtClean="0">
                <a:latin typeface="Times New Roman" pitchFamily="18" charset="0"/>
              </a:rPr>
              <a:t>            小数点的位置固定在最高有效数位之前，符号位之后，记作</a:t>
            </a:r>
            <a:r>
              <a:rPr lang="en-US" altLang="zh-CN" b="1" smtClean="0">
                <a:solidFill>
                  <a:srgbClr val="FF3300"/>
                </a:solidFill>
                <a:latin typeface="Times New Roman" pitchFamily="18" charset="0"/>
              </a:rPr>
              <a:t>X</a:t>
            </a:r>
            <a:r>
              <a:rPr lang="en-US" altLang="zh-CN" b="1" baseline="-25000" smtClean="0">
                <a:solidFill>
                  <a:srgbClr val="FF3300"/>
                </a:solidFill>
                <a:latin typeface="Times New Roman" pitchFamily="18" charset="0"/>
              </a:rPr>
              <a:t>s</a:t>
            </a:r>
            <a:r>
              <a:rPr lang="en-US" altLang="zh-CN" b="1" smtClean="0">
                <a:latin typeface="Times New Roman" pitchFamily="18" charset="0"/>
              </a:rPr>
              <a:t>.X</a:t>
            </a:r>
            <a:r>
              <a:rPr lang="en-US" altLang="zh-CN" b="1" baseline="-25000" smtClean="0">
                <a:latin typeface="Times New Roman" pitchFamily="18" charset="0"/>
              </a:rPr>
              <a:t>1</a:t>
            </a:r>
            <a:r>
              <a:rPr lang="en-US" altLang="zh-CN" b="1" smtClean="0">
                <a:latin typeface="Times New Roman" pitchFamily="18" charset="0"/>
              </a:rPr>
              <a:t>X</a:t>
            </a:r>
            <a:r>
              <a:rPr lang="en-US" altLang="zh-CN" b="1" baseline="-25000" smtClean="0">
                <a:latin typeface="Times New Roman" pitchFamily="18" charset="0"/>
              </a:rPr>
              <a:t>2</a:t>
            </a:r>
            <a:r>
              <a:rPr lang="en-US" altLang="zh-CN" b="1" smtClean="0">
                <a:latin typeface="Times New Roman" pitchFamily="18" charset="0"/>
              </a:rPr>
              <a:t>…X</a:t>
            </a:r>
            <a:r>
              <a:rPr lang="en-US" altLang="zh-CN" b="1" baseline="-25000" smtClean="0">
                <a:latin typeface="Times New Roman" pitchFamily="18" charset="0"/>
              </a:rPr>
              <a:t>n</a:t>
            </a:r>
            <a:r>
              <a:rPr lang="zh-CN" altLang="en-US" b="1" smtClean="0">
                <a:latin typeface="Times New Roman" pitchFamily="18" charset="0"/>
              </a:rPr>
              <a:t>，这个数是一个</a:t>
            </a:r>
            <a:r>
              <a:rPr lang="zh-CN" altLang="en-US" b="1" smtClean="0">
                <a:solidFill>
                  <a:srgbClr val="FF3300"/>
                </a:solidFill>
                <a:latin typeface="Times New Roman" pitchFamily="18" charset="0"/>
              </a:rPr>
              <a:t>纯小数</a:t>
            </a:r>
            <a:r>
              <a:rPr lang="zh-CN" altLang="en-US" b="1" smtClean="0">
                <a:latin typeface="Times New Roman" pitchFamily="18" charset="0"/>
              </a:rPr>
              <a:t>。定点小数的小数点位置是隐含约定的，小数点并不需要真正地占据一个二进制位。</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91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913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1913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1913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39" grpId="0" build="p"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日期占位符 1"/>
          <p:cNvSpPr>
            <a:spLocks noGrp="1"/>
          </p:cNvSpPr>
          <p:nvPr>
            <p:ph type="dt" sz="quarter" idx="10"/>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A2520AEB-E69E-49CF-8B8C-525D40EAB6DB}" type="datetime2">
              <a:rPr lang="zh-CN" altLang="en-US" smtClean="0">
                <a:solidFill>
                  <a:srgbClr val="08080C"/>
                </a:solidFill>
                <a:latin typeface="Times New Roman" pitchFamily="18" charset="0"/>
              </a:rPr>
              <a:pPr eaLnBrk="1" hangingPunct="1"/>
              <a:t>2016年3月7日</a:t>
            </a:fld>
            <a:endParaRPr lang="en-US" altLang="zh-CN" smtClean="0">
              <a:solidFill>
                <a:srgbClr val="08080C"/>
              </a:solidFill>
              <a:latin typeface="Times New Roman" pitchFamily="18" charset="0"/>
            </a:endParaRPr>
          </a:p>
        </p:txBody>
      </p:sp>
      <p:sp>
        <p:nvSpPr>
          <p:cNvPr id="63491" name="页脚占位符 3"/>
          <p:cNvSpPr>
            <a:spLocks noGrp="1"/>
          </p:cNvSpPr>
          <p:nvPr>
            <p:ph type="ftr" sz="quarter" idx="12"/>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r>
              <a:rPr kumimoji="1" lang="zh-CN" altLang="en-US" smtClean="0">
                <a:solidFill>
                  <a:srgbClr val="663300"/>
                </a:solidFill>
                <a:latin typeface="Times New Roman" pitchFamily="18" charset="0"/>
                <a:ea typeface="隶书体" pitchFamily="49" charset="-122"/>
              </a:rPr>
              <a:t>华南理工大学广州学院</a:t>
            </a:r>
          </a:p>
        </p:txBody>
      </p:sp>
      <p:grpSp>
        <p:nvGrpSpPr>
          <p:cNvPr id="221225" name="Group 41"/>
          <p:cNvGrpSpPr>
            <a:grpSpLocks/>
          </p:cNvGrpSpPr>
          <p:nvPr/>
        </p:nvGrpSpPr>
        <p:grpSpPr bwMode="auto">
          <a:xfrm>
            <a:off x="2819400" y="2438400"/>
            <a:ext cx="4552950" cy="1447800"/>
            <a:chOff x="1776" y="1536"/>
            <a:chExt cx="2868" cy="912"/>
          </a:xfrm>
        </p:grpSpPr>
        <p:grpSp>
          <p:nvGrpSpPr>
            <p:cNvPr id="63521" name="Group 3"/>
            <p:cNvGrpSpPr>
              <a:grpSpLocks/>
            </p:cNvGrpSpPr>
            <p:nvPr/>
          </p:nvGrpSpPr>
          <p:grpSpPr bwMode="auto">
            <a:xfrm>
              <a:off x="1776" y="1824"/>
              <a:ext cx="2784" cy="384"/>
              <a:chOff x="1824" y="1632"/>
              <a:chExt cx="2784" cy="384"/>
            </a:xfrm>
          </p:grpSpPr>
          <p:sp>
            <p:nvSpPr>
              <p:cNvPr id="63524" name="Rectangle 4"/>
              <p:cNvSpPr>
                <a:spLocks noChangeArrowheads="1"/>
              </p:cNvSpPr>
              <p:nvPr/>
            </p:nvSpPr>
            <p:spPr bwMode="auto">
              <a:xfrm>
                <a:off x="1824" y="1632"/>
                <a:ext cx="2784" cy="384"/>
              </a:xfrm>
              <a:prstGeom prst="rect">
                <a:avLst/>
              </a:prstGeom>
              <a:solidFill>
                <a:srgbClr val="F4F1F5"/>
              </a:solidFill>
              <a:ln w="571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kumimoji="1" lang="zh-CN" altLang="en-US" sz="3600">
                  <a:solidFill>
                    <a:srgbClr val="08080C"/>
                  </a:solidFill>
                  <a:latin typeface="Times New Roman" pitchFamily="18" charset="0"/>
                </a:endParaRPr>
              </a:p>
            </p:txBody>
          </p:sp>
          <p:sp>
            <p:nvSpPr>
              <p:cNvPr id="63525" name="Line 5"/>
              <p:cNvSpPr>
                <a:spLocks noChangeShapeType="1"/>
              </p:cNvSpPr>
              <p:nvPr/>
            </p:nvSpPr>
            <p:spPr bwMode="auto">
              <a:xfrm>
                <a:off x="2160" y="1632"/>
                <a:ext cx="0" cy="384"/>
              </a:xfrm>
              <a:prstGeom prst="line">
                <a:avLst/>
              </a:prstGeom>
              <a:noFill/>
              <a:ln w="5715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3526" name="Line 6"/>
              <p:cNvSpPr>
                <a:spLocks noChangeShapeType="1"/>
              </p:cNvSpPr>
              <p:nvPr/>
            </p:nvSpPr>
            <p:spPr bwMode="auto">
              <a:xfrm>
                <a:off x="2496" y="1632"/>
                <a:ext cx="0" cy="384"/>
              </a:xfrm>
              <a:prstGeom prst="line">
                <a:avLst/>
              </a:prstGeom>
              <a:noFill/>
              <a:ln w="5715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3527" name="Line 7"/>
              <p:cNvSpPr>
                <a:spLocks noChangeShapeType="1"/>
              </p:cNvSpPr>
              <p:nvPr/>
            </p:nvSpPr>
            <p:spPr bwMode="auto">
              <a:xfrm>
                <a:off x="4272" y="1632"/>
                <a:ext cx="0" cy="384"/>
              </a:xfrm>
              <a:prstGeom prst="line">
                <a:avLst/>
              </a:prstGeom>
              <a:noFill/>
              <a:ln w="5715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3528" name="Line 8"/>
              <p:cNvSpPr>
                <a:spLocks noChangeShapeType="1"/>
              </p:cNvSpPr>
              <p:nvPr/>
            </p:nvSpPr>
            <p:spPr bwMode="auto">
              <a:xfrm>
                <a:off x="2832" y="1632"/>
                <a:ext cx="0" cy="384"/>
              </a:xfrm>
              <a:prstGeom prst="line">
                <a:avLst/>
              </a:prstGeom>
              <a:noFill/>
              <a:ln w="5715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3529" name="Line 9"/>
              <p:cNvSpPr>
                <a:spLocks noChangeShapeType="1"/>
              </p:cNvSpPr>
              <p:nvPr/>
            </p:nvSpPr>
            <p:spPr bwMode="auto">
              <a:xfrm>
                <a:off x="3936" y="1632"/>
                <a:ext cx="0" cy="384"/>
              </a:xfrm>
              <a:prstGeom prst="line">
                <a:avLst/>
              </a:prstGeom>
              <a:noFill/>
              <a:ln w="5715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63522" name="Text Box 10"/>
            <p:cNvSpPr txBox="1">
              <a:spLocks noChangeArrowheads="1"/>
            </p:cNvSpPr>
            <p:nvPr/>
          </p:nvSpPr>
          <p:spPr bwMode="auto">
            <a:xfrm>
              <a:off x="2016" y="2160"/>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a:solidFill>
                    <a:srgbClr val="FF3300"/>
                  </a:solidFill>
                  <a:latin typeface="Times New Roman" pitchFamily="18" charset="0"/>
                  <a:sym typeface="Symbol" pitchFamily="18" charset="2"/>
                </a:rPr>
                <a:t></a:t>
              </a:r>
              <a:endParaRPr kumimoji="1" lang="en-US" altLang="zh-CN" sz="2400">
                <a:solidFill>
                  <a:srgbClr val="08080C"/>
                </a:solidFill>
                <a:latin typeface="Times New Roman" pitchFamily="18" charset="0"/>
              </a:endParaRPr>
            </a:p>
          </p:txBody>
        </p:sp>
        <p:sp>
          <p:nvSpPr>
            <p:cNvPr id="63523" name="Text Box 11"/>
            <p:cNvSpPr txBox="1">
              <a:spLocks noChangeArrowheads="1"/>
            </p:cNvSpPr>
            <p:nvPr/>
          </p:nvSpPr>
          <p:spPr bwMode="auto">
            <a:xfrm>
              <a:off x="1804" y="1536"/>
              <a:ext cx="284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b="1">
                  <a:solidFill>
                    <a:srgbClr val="08080C"/>
                  </a:solidFill>
                  <a:latin typeface="SimSun" pitchFamily="2" charset="-122"/>
                </a:rPr>
                <a:t>2</a:t>
              </a:r>
              <a:r>
                <a:rPr kumimoji="1" lang="en-US" altLang="zh-CN" sz="2400" b="1" baseline="30000">
                  <a:solidFill>
                    <a:srgbClr val="08080C"/>
                  </a:solidFill>
                  <a:latin typeface="SimSun" pitchFamily="2" charset="-122"/>
                </a:rPr>
                <a:t>0  </a:t>
              </a:r>
              <a:r>
                <a:rPr kumimoji="1" lang="en-US" altLang="zh-CN" sz="2400" b="1">
                  <a:solidFill>
                    <a:srgbClr val="08080C"/>
                  </a:solidFill>
                  <a:latin typeface="SimSun" pitchFamily="2" charset="-122"/>
                </a:rPr>
                <a:t>2</a:t>
              </a:r>
              <a:r>
                <a:rPr kumimoji="1" lang="en-US" altLang="zh-CN" sz="2400" b="1" baseline="30000">
                  <a:solidFill>
                    <a:srgbClr val="08080C"/>
                  </a:solidFill>
                  <a:latin typeface="SimSun" pitchFamily="2" charset="-122"/>
                </a:rPr>
                <a:t>-1  </a:t>
              </a:r>
              <a:r>
                <a:rPr kumimoji="1" lang="en-US" altLang="zh-CN" sz="2400" b="1">
                  <a:solidFill>
                    <a:srgbClr val="08080C"/>
                  </a:solidFill>
                  <a:latin typeface="SimSun" pitchFamily="2" charset="-122"/>
                </a:rPr>
                <a:t>2</a:t>
              </a:r>
              <a:r>
                <a:rPr kumimoji="1" lang="en-US" altLang="zh-CN" sz="2400" b="1" baseline="30000">
                  <a:solidFill>
                    <a:srgbClr val="08080C"/>
                  </a:solidFill>
                  <a:latin typeface="SimSun" pitchFamily="2" charset="-122"/>
                </a:rPr>
                <a:t>-2        </a:t>
              </a:r>
              <a:r>
                <a:rPr kumimoji="1" lang="en-US" altLang="zh-CN" sz="2800" b="1">
                  <a:solidFill>
                    <a:srgbClr val="08080C"/>
                  </a:solidFill>
                  <a:latin typeface="Times New Roman" pitchFamily="18" charset="0"/>
                </a:rPr>
                <a:t>…</a:t>
              </a:r>
              <a:r>
                <a:rPr kumimoji="1" lang="en-US" altLang="zh-CN" sz="2400" b="1" baseline="30000">
                  <a:solidFill>
                    <a:srgbClr val="08080C"/>
                  </a:solidFill>
                  <a:latin typeface="SimSun" pitchFamily="2" charset="-122"/>
                </a:rPr>
                <a:t>      </a:t>
              </a:r>
              <a:r>
                <a:rPr kumimoji="1" lang="en-US" altLang="zh-CN" sz="2400" b="1">
                  <a:solidFill>
                    <a:srgbClr val="08080C"/>
                  </a:solidFill>
                  <a:latin typeface="SimSun" pitchFamily="2" charset="-122"/>
                </a:rPr>
                <a:t>2</a:t>
              </a:r>
              <a:r>
                <a:rPr kumimoji="1" lang="en-US" altLang="zh-CN" sz="2400" b="1" baseline="30000">
                  <a:solidFill>
                    <a:srgbClr val="08080C"/>
                  </a:solidFill>
                  <a:latin typeface="SimSun" pitchFamily="2" charset="-122"/>
                </a:rPr>
                <a:t>-(n-1)</a:t>
              </a:r>
              <a:r>
                <a:rPr kumimoji="1" lang="en-US" altLang="zh-CN" sz="2400" b="1">
                  <a:solidFill>
                    <a:srgbClr val="08080C"/>
                  </a:solidFill>
                  <a:latin typeface="SimSun" pitchFamily="2" charset="-122"/>
                </a:rPr>
                <a:t>2</a:t>
              </a:r>
              <a:r>
                <a:rPr kumimoji="1" lang="en-US" altLang="zh-CN" sz="2400" b="1" baseline="30000">
                  <a:solidFill>
                    <a:srgbClr val="08080C"/>
                  </a:solidFill>
                  <a:latin typeface="SimSun" pitchFamily="2" charset="-122"/>
                </a:rPr>
                <a:t>-n</a:t>
              </a:r>
            </a:p>
          </p:txBody>
        </p:sp>
      </p:grpSp>
      <p:sp>
        <p:nvSpPr>
          <p:cNvPr id="63493" name="Rectangle 12"/>
          <p:cNvSpPr>
            <a:spLocks noGrp="1" noChangeArrowheads="1"/>
          </p:cNvSpPr>
          <p:nvPr>
            <p:ph type="title" idx="4294967295"/>
          </p:nvPr>
        </p:nvSpPr>
        <p:spPr/>
        <p:txBody>
          <a:bodyPr/>
          <a:lstStyle/>
          <a:p>
            <a:pPr eaLnBrk="1" hangingPunct="1"/>
            <a:r>
              <a:rPr lang="en-US" altLang="zh-CN" sz="2400" smtClean="0">
                <a:solidFill>
                  <a:schemeClr val="tx1"/>
                </a:solidFill>
                <a:latin typeface="Times New Roman" pitchFamily="18" charset="0"/>
              </a:rPr>
              <a:t>2.2 </a:t>
            </a:r>
            <a:r>
              <a:rPr lang="zh-CN" altLang="en-US" sz="2400" smtClean="0">
                <a:solidFill>
                  <a:schemeClr val="tx1"/>
                </a:solidFill>
                <a:latin typeface="Times New Roman" pitchFamily="18" charset="0"/>
              </a:rPr>
              <a:t>机器</a:t>
            </a:r>
            <a:r>
              <a:rPr lang="zh-CN" altLang="en-US" sz="2400" smtClean="0">
                <a:solidFill>
                  <a:schemeClr val="tx1"/>
                </a:solidFill>
                <a:latin typeface="SimSun" pitchFamily="2" charset="-122"/>
              </a:rPr>
              <a:t>数的定点表示与浮点表示      </a:t>
            </a:r>
          </a:p>
        </p:txBody>
      </p:sp>
      <p:grpSp>
        <p:nvGrpSpPr>
          <p:cNvPr id="221197" name="Group 13"/>
          <p:cNvGrpSpPr>
            <a:grpSpLocks/>
          </p:cNvGrpSpPr>
          <p:nvPr/>
        </p:nvGrpSpPr>
        <p:grpSpPr bwMode="auto">
          <a:xfrm>
            <a:off x="1143000" y="2895600"/>
            <a:ext cx="6705600" cy="533400"/>
            <a:chOff x="720" y="1824"/>
            <a:chExt cx="4224" cy="336"/>
          </a:xfrm>
        </p:grpSpPr>
        <p:sp>
          <p:nvSpPr>
            <p:cNvPr id="63514" name="Text Box 14"/>
            <p:cNvSpPr txBox="1">
              <a:spLocks noChangeArrowheads="1"/>
            </p:cNvSpPr>
            <p:nvPr/>
          </p:nvSpPr>
          <p:spPr bwMode="auto">
            <a:xfrm>
              <a:off x="720" y="1872"/>
              <a:ext cx="12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zh-CN" altLang="en-US" sz="2400" b="1">
                  <a:solidFill>
                    <a:srgbClr val="08080C"/>
                  </a:solidFill>
                  <a:latin typeface="Times New Roman" pitchFamily="18" charset="0"/>
                </a:rPr>
                <a:t>最小正数</a:t>
              </a:r>
              <a:endParaRPr kumimoji="1" lang="zh-CN" altLang="en-US" sz="2400">
                <a:solidFill>
                  <a:srgbClr val="08080C"/>
                </a:solidFill>
                <a:latin typeface="Times New Roman" pitchFamily="18" charset="0"/>
              </a:endParaRPr>
            </a:p>
          </p:txBody>
        </p:sp>
        <p:sp>
          <p:nvSpPr>
            <p:cNvPr id="63515" name="Text Box 15"/>
            <p:cNvSpPr txBox="1">
              <a:spLocks noChangeArrowheads="1"/>
            </p:cNvSpPr>
            <p:nvPr/>
          </p:nvSpPr>
          <p:spPr bwMode="auto">
            <a:xfrm>
              <a:off x="1824" y="1872"/>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b="1">
                  <a:solidFill>
                    <a:srgbClr val="08080C"/>
                  </a:solidFill>
                  <a:latin typeface="SimSun" pitchFamily="2" charset="-122"/>
                </a:rPr>
                <a:t>0</a:t>
              </a:r>
              <a:endParaRPr kumimoji="1" lang="en-US" altLang="zh-CN" sz="2400" baseline="-25000">
                <a:solidFill>
                  <a:srgbClr val="08080C"/>
                </a:solidFill>
                <a:latin typeface="SimSun" pitchFamily="2" charset="-122"/>
              </a:endParaRPr>
            </a:p>
          </p:txBody>
        </p:sp>
        <p:sp>
          <p:nvSpPr>
            <p:cNvPr id="63516" name="Text Box 16"/>
            <p:cNvSpPr txBox="1">
              <a:spLocks noChangeArrowheads="1"/>
            </p:cNvSpPr>
            <p:nvPr/>
          </p:nvSpPr>
          <p:spPr bwMode="auto">
            <a:xfrm>
              <a:off x="2160" y="1872"/>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b="1">
                  <a:solidFill>
                    <a:srgbClr val="08080C"/>
                  </a:solidFill>
                  <a:latin typeface="SimSun" pitchFamily="2" charset="-122"/>
                </a:rPr>
                <a:t>0</a:t>
              </a:r>
              <a:endParaRPr kumimoji="1" lang="en-US" altLang="zh-CN" sz="2400" b="1" baseline="-25000">
                <a:solidFill>
                  <a:srgbClr val="08080C"/>
                </a:solidFill>
                <a:latin typeface="SimSun" pitchFamily="2" charset="-122"/>
              </a:endParaRPr>
            </a:p>
          </p:txBody>
        </p:sp>
        <p:sp>
          <p:nvSpPr>
            <p:cNvPr id="63517" name="Text Box 17"/>
            <p:cNvSpPr txBox="1">
              <a:spLocks noChangeArrowheads="1"/>
            </p:cNvSpPr>
            <p:nvPr/>
          </p:nvSpPr>
          <p:spPr bwMode="auto">
            <a:xfrm>
              <a:off x="4272" y="1872"/>
              <a:ext cx="6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b="1">
                  <a:solidFill>
                    <a:srgbClr val="08080C"/>
                  </a:solidFill>
                  <a:latin typeface="SimSun" pitchFamily="2" charset="-122"/>
                </a:rPr>
                <a:t>1</a:t>
              </a:r>
              <a:endParaRPr kumimoji="1" lang="en-US" altLang="zh-CN" sz="2400" b="1" baseline="-25000">
                <a:solidFill>
                  <a:srgbClr val="08080C"/>
                </a:solidFill>
                <a:latin typeface="SimSun" pitchFamily="2" charset="-122"/>
              </a:endParaRPr>
            </a:p>
          </p:txBody>
        </p:sp>
        <p:sp>
          <p:nvSpPr>
            <p:cNvPr id="63518" name="Text Box 18"/>
            <p:cNvSpPr txBox="1">
              <a:spLocks noChangeArrowheads="1"/>
            </p:cNvSpPr>
            <p:nvPr/>
          </p:nvSpPr>
          <p:spPr bwMode="auto">
            <a:xfrm>
              <a:off x="2496" y="1872"/>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b="1">
                  <a:solidFill>
                    <a:srgbClr val="08080C"/>
                  </a:solidFill>
                  <a:latin typeface="SimSun" pitchFamily="2" charset="-122"/>
                </a:rPr>
                <a:t>0</a:t>
              </a:r>
              <a:endParaRPr kumimoji="1" lang="en-US" altLang="zh-CN" sz="2400" b="1" baseline="-25000">
                <a:solidFill>
                  <a:srgbClr val="08080C"/>
                </a:solidFill>
                <a:latin typeface="SimSun" pitchFamily="2" charset="-122"/>
              </a:endParaRPr>
            </a:p>
          </p:txBody>
        </p:sp>
        <p:sp>
          <p:nvSpPr>
            <p:cNvPr id="63519" name="Text Box 19"/>
            <p:cNvSpPr txBox="1">
              <a:spLocks noChangeArrowheads="1"/>
            </p:cNvSpPr>
            <p:nvPr/>
          </p:nvSpPr>
          <p:spPr bwMode="auto">
            <a:xfrm>
              <a:off x="3936" y="1872"/>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b="1">
                  <a:solidFill>
                    <a:srgbClr val="08080C"/>
                  </a:solidFill>
                  <a:latin typeface="SimSun" pitchFamily="2" charset="-122"/>
                </a:rPr>
                <a:t>0</a:t>
              </a:r>
              <a:endParaRPr kumimoji="1" lang="en-US" altLang="zh-CN" sz="2400" b="1" baseline="-25000">
                <a:solidFill>
                  <a:srgbClr val="08080C"/>
                </a:solidFill>
                <a:latin typeface="SimSun" pitchFamily="2" charset="-122"/>
              </a:endParaRPr>
            </a:p>
          </p:txBody>
        </p:sp>
        <p:sp>
          <p:nvSpPr>
            <p:cNvPr id="63520" name="Text Box 20"/>
            <p:cNvSpPr txBox="1">
              <a:spLocks noChangeArrowheads="1"/>
            </p:cNvSpPr>
            <p:nvPr/>
          </p:nvSpPr>
          <p:spPr bwMode="auto">
            <a:xfrm>
              <a:off x="3216" y="1824"/>
              <a:ext cx="62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800" b="1">
                  <a:solidFill>
                    <a:srgbClr val="08080C"/>
                  </a:solidFill>
                  <a:latin typeface="Times New Roman" pitchFamily="18" charset="0"/>
                </a:rPr>
                <a:t>…</a:t>
              </a:r>
              <a:endParaRPr kumimoji="1" lang="en-US" altLang="zh-CN" sz="2400">
                <a:solidFill>
                  <a:srgbClr val="08080C"/>
                </a:solidFill>
                <a:latin typeface="Times New Roman" pitchFamily="18" charset="0"/>
              </a:endParaRPr>
            </a:p>
          </p:txBody>
        </p:sp>
      </p:grpSp>
      <p:grpSp>
        <p:nvGrpSpPr>
          <p:cNvPr id="63495" name="Group 40"/>
          <p:cNvGrpSpPr>
            <a:grpSpLocks/>
          </p:cNvGrpSpPr>
          <p:nvPr/>
        </p:nvGrpSpPr>
        <p:grpSpPr bwMode="auto">
          <a:xfrm>
            <a:off x="838200" y="884238"/>
            <a:ext cx="6934200" cy="1646237"/>
            <a:chOff x="528" y="557"/>
            <a:chExt cx="4368" cy="1037"/>
          </a:xfrm>
        </p:grpSpPr>
        <p:sp>
          <p:nvSpPr>
            <p:cNvPr id="63498" name="Text Box 22"/>
            <p:cNvSpPr txBox="1">
              <a:spLocks noChangeArrowheads="1"/>
            </p:cNvSpPr>
            <p:nvPr/>
          </p:nvSpPr>
          <p:spPr bwMode="auto">
            <a:xfrm>
              <a:off x="528" y="912"/>
              <a:ext cx="14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zh-CN" altLang="en-US" sz="2400" b="1">
                  <a:solidFill>
                    <a:srgbClr val="08080C"/>
                  </a:solidFill>
                  <a:latin typeface="SimSun" pitchFamily="2" charset="-122"/>
                </a:rPr>
                <a:t>定点小数格式</a:t>
              </a:r>
            </a:p>
          </p:txBody>
        </p:sp>
        <p:sp>
          <p:nvSpPr>
            <p:cNvPr id="63499" name="Text Box 23"/>
            <p:cNvSpPr txBox="1">
              <a:spLocks noChangeArrowheads="1"/>
            </p:cNvSpPr>
            <p:nvPr/>
          </p:nvSpPr>
          <p:spPr bwMode="auto">
            <a:xfrm>
              <a:off x="1680" y="1344"/>
              <a:ext cx="120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zh-CN" altLang="en-US" sz="2000" b="1">
                  <a:solidFill>
                    <a:srgbClr val="FF0000"/>
                  </a:solidFill>
                  <a:latin typeface="Times New Roman" pitchFamily="18" charset="0"/>
                </a:rPr>
                <a:t>小数点位置</a:t>
              </a:r>
              <a:endParaRPr kumimoji="1" lang="zh-CN" altLang="en-US" sz="2000" b="1">
                <a:solidFill>
                  <a:srgbClr val="08080C"/>
                </a:solidFill>
                <a:latin typeface="Times New Roman" pitchFamily="18" charset="0"/>
              </a:endParaRPr>
            </a:p>
          </p:txBody>
        </p:sp>
        <p:sp>
          <p:nvSpPr>
            <p:cNvPr id="63500" name="Line 24"/>
            <p:cNvSpPr>
              <a:spLocks noChangeShapeType="1"/>
            </p:cNvSpPr>
            <p:nvPr/>
          </p:nvSpPr>
          <p:spPr bwMode="auto">
            <a:xfrm flipV="1">
              <a:off x="2112" y="1248"/>
              <a:ext cx="0" cy="144"/>
            </a:xfrm>
            <a:prstGeom prst="line">
              <a:avLst/>
            </a:prstGeom>
            <a:noFill/>
            <a:ln w="57150" cap="sq">
              <a:solidFill>
                <a:srgbClr val="FF0000"/>
              </a:solidFill>
              <a:miter lim="800000"/>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3501" name="Rectangle 26"/>
            <p:cNvSpPr>
              <a:spLocks noChangeArrowheads="1"/>
            </p:cNvSpPr>
            <p:nvPr/>
          </p:nvSpPr>
          <p:spPr bwMode="auto">
            <a:xfrm>
              <a:off x="1776" y="864"/>
              <a:ext cx="2784" cy="384"/>
            </a:xfrm>
            <a:prstGeom prst="rect">
              <a:avLst/>
            </a:prstGeom>
            <a:solidFill>
              <a:srgbClr val="F4F1F5"/>
            </a:solidFill>
            <a:ln w="571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kumimoji="1" lang="zh-CN" altLang="en-US" sz="3600">
                <a:solidFill>
                  <a:srgbClr val="08080C"/>
                </a:solidFill>
                <a:latin typeface="Times New Roman" pitchFamily="18" charset="0"/>
              </a:endParaRPr>
            </a:p>
          </p:txBody>
        </p:sp>
        <p:sp>
          <p:nvSpPr>
            <p:cNvPr id="63502" name="Line 27"/>
            <p:cNvSpPr>
              <a:spLocks noChangeShapeType="1"/>
            </p:cNvSpPr>
            <p:nvPr/>
          </p:nvSpPr>
          <p:spPr bwMode="auto">
            <a:xfrm>
              <a:off x="2112" y="864"/>
              <a:ext cx="0" cy="384"/>
            </a:xfrm>
            <a:prstGeom prst="line">
              <a:avLst/>
            </a:prstGeom>
            <a:noFill/>
            <a:ln w="5715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3503" name="Line 28"/>
            <p:cNvSpPr>
              <a:spLocks noChangeShapeType="1"/>
            </p:cNvSpPr>
            <p:nvPr/>
          </p:nvSpPr>
          <p:spPr bwMode="auto">
            <a:xfrm>
              <a:off x="2448" y="864"/>
              <a:ext cx="0" cy="384"/>
            </a:xfrm>
            <a:prstGeom prst="line">
              <a:avLst/>
            </a:prstGeom>
            <a:noFill/>
            <a:ln w="5715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3504" name="Line 29"/>
            <p:cNvSpPr>
              <a:spLocks noChangeShapeType="1"/>
            </p:cNvSpPr>
            <p:nvPr/>
          </p:nvSpPr>
          <p:spPr bwMode="auto">
            <a:xfrm>
              <a:off x="4224" y="864"/>
              <a:ext cx="0" cy="384"/>
            </a:xfrm>
            <a:prstGeom prst="line">
              <a:avLst/>
            </a:prstGeom>
            <a:noFill/>
            <a:ln w="5715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3505" name="Text Box 30"/>
            <p:cNvSpPr txBox="1">
              <a:spLocks noChangeArrowheads="1"/>
            </p:cNvSpPr>
            <p:nvPr/>
          </p:nvSpPr>
          <p:spPr bwMode="auto">
            <a:xfrm>
              <a:off x="1776" y="912"/>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b="1">
                  <a:solidFill>
                    <a:srgbClr val="08080C"/>
                  </a:solidFill>
                  <a:latin typeface="SimSun" pitchFamily="2" charset="-122"/>
                </a:rPr>
                <a:t>X</a:t>
              </a:r>
              <a:r>
                <a:rPr kumimoji="1" lang="en-US" altLang="zh-CN" sz="2400" b="1" baseline="-25000">
                  <a:solidFill>
                    <a:srgbClr val="08080C"/>
                  </a:solidFill>
                  <a:latin typeface="SimSun" pitchFamily="2" charset="-122"/>
                </a:rPr>
                <a:t>s</a:t>
              </a:r>
              <a:endParaRPr kumimoji="1" lang="en-US" altLang="zh-CN" sz="2400" baseline="-25000">
                <a:solidFill>
                  <a:srgbClr val="08080C"/>
                </a:solidFill>
                <a:latin typeface="SimSun" pitchFamily="2" charset="-122"/>
              </a:endParaRPr>
            </a:p>
          </p:txBody>
        </p:sp>
        <p:sp>
          <p:nvSpPr>
            <p:cNvPr id="63506" name="Text Box 31"/>
            <p:cNvSpPr txBox="1">
              <a:spLocks noChangeArrowheads="1"/>
            </p:cNvSpPr>
            <p:nvPr/>
          </p:nvSpPr>
          <p:spPr bwMode="auto">
            <a:xfrm>
              <a:off x="2112" y="912"/>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b="1">
                  <a:solidFill>
                    <a:srgbClr val="08080C"/>
                  </a:solidFill>
                  <a:latin typeface="SimSun" pitchFamily="2" charset="-122"/>
                </a:rPr>
                <a:t>X</a:t>
              </a:r>
              <a:r>
                <a:rPr kumimoji="1" lang="en-US" altLang="zh-CN" sz="2400" b="1" baseline="-25000">
                  <a:solidFill>
                    <a:srgbClr val="08080C"/>
                  </a:solidFill>
                  <a:latin typeface="SimSun" pitchFamily="2" charset="-122"/>
                </a:rPr>
                <a:t>1</a:t>
              </a:r>
            </a:p>
          </p:txBody>
        </p:sp>
        <p:sp>
          <p:nvSpPr>
            <p:cNvPr id="63507" name="Text Box 32"/>
            <p:cNvSpPr txBox="1">
              <a:spLocks noChangeArrowheads="1"/>
            </p:cNvSpPr>
            <p:nvPr/>
          </p:nvSpPr>
          <p:spPr bwMode="auto">
            <a:xfrm>
              <a:off x="4224" y="912"/>
              <a:ext cx="6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b="1">
                  <a:solidFill>
                    <a:srgbClr val="08080C"/>
                  </a:solidFill>
                  <a:latin typeface="SimSun" pitchFamily="2" charset="-122"/>
                </a:rPr>
                <a:t>X</a:t>
              </a:r>
              <a:r>
                <a:rPr kumimoji="1" lang="en-US" altLang="zh-CN" sz="2400" b="1" baseline="-25000">
                  <a:solidFill>
                    <a:srgbClr val="08080C"/>
                  </a:solidFill>
                  <a:latin typeface="SimSun" pitchFamily="2" charset="-122"/>
                </a:rPr>
                <a:t>n</a:t>
              </a:r>
            </a:p>
          </p:txBody>
        </p:sp>
        <p:sp>
          <p:nvSpPr>
            <p:cNvPr id="63508" name="Line 33"/>
            <p:cNvSpPr>
              <a:spLocks noChangeShapeType="1"/>
            </p:cNvSpPr>
            <p:nvPr/>
          </p:nvSpPr>
          <p:spPr bwMode="auto">
            <a:xfrm>
              <a:off x="2784" y="864"/>
              <a:ext cx="0" cy="384"/>
            </a:xfrm>
            <a:prstGeom prst="line">
              <a:avLst/>
            </a:prstGeom>
            <a:noFill/>
            <a:ln w="5715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3509" name="Text Box 34"/>
            <p:cNvSpPr txBox="1">
              <a:spLocks noChangeArrowheads="1"/>
            </p:cNvSpPr>
            <p:nvPr/>
          </p:nvSpPr>
          <p:spPr bwMode="auto">
            <a:xfrm>
              <a:off x="2448" y="912"/>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b="1">
                  <a:solidFill>
                    <a:srgbClr val="08080C"/>
                  </a:solidFill>
                  <a:latin typeface="SimSun" pitchFamily="2" charset="-122"/>
                </a:rPr>
                <a:t>X</a:t>
              </a:r>
              <a:r>
                <a:rPr kumimoji="1" lang="en-US" altLang="zh-CN" sz="2400" b="1" baseline="-25000">
                  <a:solidFill>
                    <a:srgbClr val="08080C"/>
                  </a:solidFill>
                  <a:latin typeface="SimSun" pitchFamily="2" charset="-122"/>
                </a:rPr>
                <a:t>2</a:t>
              </a:r>
            </a:p>
          </p:txBody>
        </p:sp>
        <p:sp>
          <p:nvSpPr>
            <p:cNvPr id="63510" name="Line 35"/>
            <p:cNvSpPr>
              <a:spLocks noChangeShapeType="1"/>
            </p:cNvSpPr>
            <p:nvPr/>
          </p:nvSpPr>
          <p:spPr bwMode="auto">
            <a:xfrm>
              <a:off x="3888" y="864"/>
              <a:ext cx="0" cy="384"/>
            </a:xfrm>
            <a:prstGeom prst="line">
              <a:avLst/>
            </a:prstGeom>
            <a:noFill/>
            <a:ln w="5715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3511" name="Text Box 36"/>
            <p:cNvSpPr txBox="1">
              <a:spLocks noChangeArrowheads="1"/>
            </p:cNvSpPr>
            <p:nvPr/>
          </p:nvSpPr>
          <p:spPr bwMode="auto">
            <a:xfrm>
              <a:off x="3840" y="912"/>
              <a:ext cx="6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b="1">
                  <a:solidFill>
                    <a:srgbClr val="08080C"/>
                  </a:solidFill>
                  <a:latin typeface="SimSun" pitchFamily="2" charset="-122"/>
                </a:rPr>
                <a:t>X</a:t>
              </a:r>
              <a:r>
                <a:rPr kumimoji="1" lang="en-US" altLang="zh-CN" sz="2400" b="1" baseline="-25000">
                  <a:solidFill>
                    <a:srgbClr val="08080C"/>
                  </a:solidFill>
                  <a:latin typeface="SimSun" pitchFamily="2" charset="-122"/>
                </a:rPr>
                <a:t>n-1</a:t>
              </a:r>
            </a:p>
          </p:txBody>
        </p:sp>
        <p:sp>
          <p:nvSpPr>
            <p:cNvPr id="63512" name="Text Box 37"/>
            <p:cNvSpPr txBox="1">
              <a:spLocks noChangeArrowheads="1"/>
            </p:cNvSpPr>
            <p:nvPr/>
          </p:nvSpPr>
          <p:spPr bwMode="auto">
            <a:xfrm>
              <a:off x="3168" y="864"/>
              <a:ext cx="62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800" b="1">
                  <a:solidFill>
                    <a:srgbClr val="08080C"/>
                  </a:solidFill>
                  <a:latin typeface="Times New Roman" pitchFamily="18" charset="0"/>
                </a:rPr>
                <a:t>…</a:t>
              </a:r>
              <a:endParaRPr kumimoji="1" lang="en-US" altLang="zh-CN" sz="2400">
                <a:solidFill>
                  <a:srgbClr val="08080C"/>
                </a:solidFill>
                <a:latin typeface="Times New Roman" pitchFamily="18" charset="0"/>
              </a:endParaRPr>
            </a:p>
          </p:txBody>
        </p:sp>
        <p:sp>
          <p:nvSpPr>
            <p:cNvPr id="63513" name="Text Box 38"/>
            <p:cNvSpPr txBox="1">
              <a:spLocks noChangeArrowheads="1"/>
            </p:cNvSpPr>
            <p:nvPr/>
          </p:nvSpPr>
          <p:spPr bwMode="auto">
            <a:xfrm>
              <a:off x="1788" y="557"/>
              <a:ext cx="284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b="1">
                  <a:solidFill>
                    <a:srgbClr val="08080C"/>
                  </a:solidFill>
                  <a:latin typeface="SimSun" pitchFamily="2" charset="-122"/>
                </a:rPr>
                <a:t>2</a:t>
              </a:r>
              <a:r>
                <a:rPr kumimoji="1" lang="en-US" altLang="zh-CN" sz="2400" b="1" baseline="30000">
                  <a:solidFill>
                    <a:srgbClr val="08080C"/>
                  </a:solidFill>
                  <a:latin typeface="SimSun" pitchFamily="2" charset="-122"/>
                </a:rPr>
                <a:t>0  </a:t>
              </a:r>
              <a:r>
                <a:rPr kumimoji="1" lang="en-US" altLang="zh-CN" sz="2400" b="1">
                  <a:solidFill>
                    <a:srgbClr val="08080C"/>
                  </a:solidFill>
                  <a:latin typeface="SimSun" pitchFamily="2" charset="-122"/>
                </a:rPr>
                <a:t>2</a:t>
              </a:r>
              <a:r>
                <a:rPr kumimoji="1" lang="en-US" altLang="zh-CN" sz="2400" b="1" baseline="30000">
                  <a:solidFill>
                    <a:srgbClr val="08080C"/>
                  </a:solidFill>
                  <a:latin typeface="SimSun" pitchFamily="2" charset="-122"/>
                </a:rPr>
                <a:t>-1  </a:t>
              </a:r>
              <a:r>
                <a:rPr kumimoji="1" lang="en-US" altLang="zh-CN" sz="2400" b="1">
                  <a:solidFill>
                    <a:srgbClr val="08080C"/>
                  </a:solidFill>
                  <a:latin typeface="SimSun" pitchFamily="2" charset="-122"/>
                </a:rPr>
                <a:t>2</a:t>
              </a:r>
              <a:r>
                <a:rPr kumimoji="1" lang="en-US" altLang="zh-CN" sz="2400" b="1" baseline="30000">
                  <a:solidFill>
                    <a:srgbClr val="08080C"/>
                  </a:solidFill>
                  <a:latin typeface="SimSun" pitchFamily="2" charset="-122"/>
                </a:rPr>
                <a:t>-2        </a:t>
              </a:r>
              <a:r>
                <a:rPr kumimoji="1" lang="en-US" altLang="zh-CN" sz="2800" b="1">
                  <a:solidFill>
                    <a:srgbClr val="08080C"/>
                  </a:solidFill>
                  <a:latin typeface="Times New Roman" pitchFamily="18" charset="0"/>
                </a:rPr>
                <a:t>…</a:t>
              </a:r>
              <a:r>
                <a:rPr kumimoji="1" lang="en-US" altLang="zh-CN" sz="2400" b="1" baseline="30000">
                  <a:solidFill>
                    <a:srgbClr val="08080C"/>
                  </a:solidFill>
                  <a:latin typeface="SimSun" pitchFamily="2" charset="-122"/>
                </a:rPr>
                <a:t>      </a:t>
              </a:r>
              <a:r>
                <a:rPr kumimoji="1" lang="en-US" altLang="zh-CN" sz="2400" b="1">
                  <a:solidFill>
                    <a:srgbClr val="08080C"/>
                  </a:solidFill>
                  <a:latin typeface="SimSun" pitchFamily="2" charset="-122"/>
                </a:rPr>
                <a:t>2</a:t>
              </a:r>
              <a:r>
                <a:rPr kumimoji="1" lang="en-US" altLang="zh-CN" sz="2400" b="1" baseline="30000">
                  <a:solidFill>
                    <a:srgbClr val="08080C"/>
                  </a:solidFill>
                  <a:latin typeface="SimSun" pitchFamily="2" charset="-122"/>
                </a:rPr>
                <a:t>-(n-1)</a:t>
              </a:r>
              <a:r>
                <a:rPr kumimoji="1" lang="en-US" altLang="zh-CN" sz="2400" b="1">
                  <a:solidFill>
                    <a:srgbClr val="08080C"/>
                  </a:solidFill>
                  <a:latin typeface="SimSun" pitchFamily="2" charset="-122"/>
                </a:rPr>
                <a:t>2</a:t>
              </a:r>
              <a:r>
                <a:rPr kumimoji="1" lang="en-US" altLang="zh-CN" sz="2400" b="1" baseline="30000">
                  <a:solidFill>
                    <a:srgbClr val="08080C"/>
                  </a:solidFill>
                  <a:latin typeface="SimSun" pitchFamily="2" charset="-122"/>
                </a:rPr>
                <a:t>-n</a:t>
              </a:r>
            </a:p>
          </p:txBody>
        </p:sp>
      </p:grpSp>
      <p:sp>
        <p:nvSpPr>
          <p:cNvPr id="221223" name="Text Box 39"/>
          <p:cNvSpPr txBox="1">
            <a:spLocks noChangeArrowheads="1"/>
          </p:cNvSpPr>
          <p:nvPr/>
        </p:nvSpPr>
        <p:spPr bwMode="auto">
          <a:xfrm>
            <a:off x="457200" y="4038600"/>
            <a:ext cx="82296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r>
              <a:rPr kumimoji="1" lang="en-US" altLang="zh-CN" sz="3200" b="1">
                <a:solidFill>
                  <a:srgbClr val="08080C"/>
                </a:solidFill>
                <a:latin typeface="Times New Roman" pitchFamily="18" charset="0"/>
              </a:rPr>
              <a:t>        </a:t>
            </a:r>
            <a:r>
              <a:rPr kumimoji="1" lang="zh-CN" altLang="en-US" sz="3200" b="1">
                <a:solidFill>
                  <a:srgbClr val="08080C"/>
                </a:solidFill>
                <a:latin typeface="Times New Roman" pitchFamily="18" charset="0"/>
              </a:rPr>
              <a:t>当</a:t>
            </a:r>
            <a:r>
              <a:rPr kumimoji="1" lang="en-US" altLang="zh-CN" sz="3200" b="1">
                <a:solidFill>
                  <a:srgbClr val="08080C"/>
                </a:solidFill>
                <a:latin typeface="Times New Roman" pitchFamily="18" charset="0"/>
              </a:rPr>
              <a:t>X</a:t>
            </a:r>
            <a:r>
              <a:rPr kumimoji="1" lang="en-US" altLang="zh-CN" sz="3200" b="1" baseline="-25000">
                <a:solidFill>
                  <a:srgbClr val="08080C"/>
                </a:solidFill>
                <a:latin typeface="Times New Roman" pitchFamily="18" charset="0"/>
              </a:rPr>
              <a:t>n</a:t>
            </a:r>
            <a:r>
              <a:rPr kumimoji="1" lang="en-US" altLang="zh-CN" sz="3200" b="1">
                <a:solidFill>
                  <a:srgbClr val="08080C"/>
                </a:solidFill>
                <a:latin typeface="Times New Roman" pitchFamily="18" charset="0"/>
              </a:rPr>
              <a:t>=1</a:t>
            </a:r>
            <a:r>
              <a:rPr kumimoji="1" lang="zh-CN" altLang="en-US" sz="3200" b="1">
                <a:solidFill>
                  <a:srgbClr val="08080C"/>
                </a:solidFill>
                <a:latin typeface="Times New Roman" pitchFamily="18" charset="0"/>
              </a:rPr>
              <a:t>，</a:t>
            </a:r>
            <a:r>
              <a:rPr kumimoji="1" lang="en-US" altLang="zh-CN" sz="3200" b="1">
                <a:solidFill>
                  <a:srgbClr val="08080C"/>
                </a:solidFill>
                <a:latin typeface="Times New Roman" pitchFamily="18" charset="0"/>
              </a:rPr>
              <a:t>X</a:t>
            </a:r>
            <a:r>
              <a:rPr kumimoji="1" lang="en-US" altLang="zh-CN" sz="3200" b="1" baseline="-25000">
                <a:solidFill>
                  <a:srgbClr val="08080C"/>
                </a:solidFill>
                <a:latin typeface="Times New Roman" pitchFamily="18" charset="0"/>
              </a:rPr>
              <a:t>s</a:t>
            </a:r>
            <a:r>
              <a:rPr kumimoji="1" lang="zh-CN" altLang="en-US" sz="3200" b="1">
                <a:solidFill>
                  <a:srgbClr val="08080C"/>
                </a:solidFill>
                <a:latin typeface="Times New Roman" pitchFamily="18" charset="0"/>
              </a:rPr>
              <a:t>～</a:t>
            </a:r>
            <a:r>
              <a:rPr kumimoji="1" lang="en-US" altLang="zh-CN" sz="3200" b="1">
                <a:solidFill>
                  <a:srgbClr val="08080C"/>
                </a:solidFill>
                <a:latin typeface="Times New Roman" pitchFamily="18" charset="0"/>
              </a:rPr>
              <a:t>X</a:t>
            </a:r>
            <a:r>
              <a:rPr kumimoji="1" lang="en-US" altLang="zh-CN" sz="3200" b="1" baseline="-25000">
                <a:solidFill>
                  <a:srgbClr val="08080C"/>
                </a:solidFill>
                <a:latin typeface="Times New Roman" pitchFamily="18" charset="0"/>
              </a:rPr>
              <a:t>n-1</a:t>
            </a:r>
            <a:r>
              <a:rPr kumimoji="1" lang="en-US" altLang="zh-CN" sz="3200" b="1">
                <a:solidFill>
                  <a:srgbClr val="08080C"/>
                </a:solidFill>
                <a:latin typeface="Times New Roman" pitchFamily="18" charset="0"/>
              </a:rPr>
              <a:t>=0</a:t>
            </a:r>
            <a:r>
              <a:rPr kumimoji="1" lang="zh-CN" altLang="en-US" sz="3200" b="1">
                <a:solidFill>
                  <a:srgbClr val="08080C"/>
                </a:solidFill>
                <a:latin typeface="Times New Roman" pitchFamily="18" charset="0"/>
              </a:rPr>
              <a:t>时，</a:t>
            </a:r>
            <a:r>
              <a:rPr kumimoji="1" lang="en-US" altLang="zh-CN" sz="3200" b="1">
                <a:solidFill>
                  <a:srgbClr val="08080C"/>
                </a:solidFill>
                <a:latin typeface="Times New Roman" pitchFamily="18" charset="0"/>
              </a:rPr>
              <a:t>X</a:t>
            </a:r>
            <a:r>
              <a:rPr kumimoji="1" lang="zh-CN" altLang="en-US" sz="3200" b="1">
                <a:solidFill>
                  <a:srgbClr val="08080C"/>
                </a:solidFill>
                <a:latin typeface="Times New Roman" pitchFamily="18" charset="0"/>
              </a:rPr>
              <a:t>为最小正数，即：</a:t>
            </a:r>
            <a:r>
              <a:rPr kumimoji="1" lang="en-US" altLang="zh-CN" sz="3200" b="1">
                <a:solidFill>
                  <a:srgbClr val="08080C"/>
                </a:solidFill>
                <a:latin typeface="Times New Roman" pitchFamily="18" charset="0"/>
              </a:rPr>
              <a:t>X</a:t>
            </a:r>
            <a:r>
              <a:rPr kumimoji="1" lang="zh-CN" altLang="en-US" sz="3200" b="1" baseline="-25000">
                <a:solidFill>
                  <a:srgbClr val="08080C"/>
                </a:solidFill>
                <a:latin typeface="Times New Roman" pitchFamily="18" charset="0"/>
              </a:rPr>
              <a:t>最小正数</a:t>
            </a:r>
            <a:r>
              <a:rPr kumimoji="1" lang="zh-CN" altLang="en-US" sz="3200" b="1">
                <a:solidFill>
                  <a:srgbClr val="08080C"/>
                </a:solidFill>
                <a:latin typeface="Times New Roman" pitchFamily="18" charset="0"/>
              </a:rPr>
              <a:t> </a:t>
            </a:r>
            <a:r>
              <a:rPr kumimoji="1" lang="en-US" altLang="zh-CN" sz="3200" b="1">
                <a:solidFill>
                  <a:srgbClr val="08080C"/>
                </a:solidFill>
                <a:latin typeface="Times New Roman" pitchFamily="18" charset="0"/>
              </a:rPr>
              <a:t>=</a:t>
            </a:r>
            <a:r>
              <a:rPr kumimoji="1" lang="en-US" altLang="zh-CN" sz="3200" b="1">
                <a:solidFill>
                  <a:srgbClr val="FF0000"/>
                </a:solidFill>
                <a:latin typeface="Times New Roman" pitchFamily="18" charset="0"/>
              </a:rPr>
              <a:t>2</a:t>
            </a:r>
            <a:r>
              <a:rPr kumimoji="1" lang="en-US" altLang="zh-CN" sz="3200" b="1" baseline="30000">
                <a:solidFill>
                  <a:srgbClr val="FF0000"/>
                </a:solidFill>
                <a:latin typeface="Times New Roman" pitchFamily="18" charset="0"/>
              </a:rPr>
              <a:t>-n</a:t>
            </a:r>
            <a:r>
              <a:rPr kumimoji="1" lang="zh-CN" altLang="en-US" sz="3200" b="1">
                <a:solidFill>
                  <a:srgbClr val="08080C"/>
                </a:solidFill>
                <a:latin typeface="Times New Roman" pitchFamily="18" charset="0"/>
              </a:rPr>
              <a:t>。</a:t>
            </a:r>
          </a:p>
        </p:txBody>
      </p:sp>
      <p:sp>
        <p:nvSpPr>
          <p:cNvPr id="221226" name="AutoShape 42"/>
          <p:cNvSpPr>
            <a:spLocks noChangeArrowheads="1"/>
          </p:cNvSpPr>
          <p:nvPr/>
        </p:nvSpPr>
        <p:spPr bwMode="auto">
          <a:xfrm>
            <a:off x="3733800" y="4648200"/>
            <a:ext cx="1828800" cy="1371600"/>
          </a:xfrm>
          <a:prstGeom prst="irregularSeal2">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4000">
                <a:solidFill>
                  <a:srgbClr val="F93D17"/>
                </a:solidFill>
                <a:latin typeface="Times New Roman" pitchFamily="18" charset="0"/>
              </a:rPr>
              <a:t>注意</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2122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2119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2122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21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223" grpId="0" autoUpdateAnimBg="0"/>
      <p:bldP spid="221226" grpId="0" animBg="1"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514" name="日期占位符 1"/>
          <p:cNvSpPr>
            <a:spLocks noGrp="1"/>
          </p:cNvSpPr>
          <p:nvPr>
            <p:ph type="dt" sz="quarter" idx="10"/>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D96BDB55-F9E5-467D-837B-67FD02BFBFDB}" type="datetime2">
              <a:rPr lang="zh-CN" altLang="en-US" smtClean="0">
                <a:solidFill>
                  <a:srgbClr val="08080C"/>
                </a:solidFill>
                <a:latin typeface="Times New Roman" pitchFamily="18" charset="0"/>
              </a:rPr>
              <a:pPr eaLnBrk="1" hangingPunct="1"/>
              <a:t>2016年3月7日</a:t>
            </a:fld>
            <a:endParaRPr lang="en-US" altLang="zh-CN" smtClean="0">
              <a:solidFill>
                <a:srgbClr val="08080C"/>
              </a:solidFill>
              <a:latin typeface="Times New Roman" pitchFamily="18" charset="0"/>
            </a:endParaRPr>
          </a:p>
        </p:txBody>
      </p:sp>
      <p:sp>
        <p:nvSpPr>
          <p:cNvPr id="64515" name="页脚占位符 3"/>
          <p:cNvSpPr>
            <a:spLocks noGrp="1"/>
          </p:cNvSpPr>
          <p:nvPr>
            <p:ph type="ftr" sz="quarter" idx="12"/>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r>
              <a:rPr kumimoji="1" lang="zh-CN" altLang="en-US" smtClean="0">
                <a:solidFill>
                  <a:srgbClr val="663300"/>
                </a:solidFill>
                <a:latin typeface="Times New Roman" pitchFamily="18" charset="0"/>
                <a:ea typeface="隶书体" pitchFamily="49" charset="-122"/>
              </a:rPr>
              <a:t>华南理工大学广州学院</a:t>
            </a:r>
          </a:p>
        </p:txBody>
      </p:sp>
      <p:grpSp>
        <p:nvGrpSpPr>
          <p:cNvPr id="220217" name="Group 57"/>
          <p:cNvGrpSpPr>
            <a:grpSpLocks/>
          </p:cNvGrpSpPr>
          <p:nvPr/>
        </p:nvGrpSpPr>
        <p:grpSpPr bwMode="auto">
          <a:xfrm>
            <a:off x="2819400" y="2438400"/>
            <a:ext cx="4487863" cy="1447800"/>
            <a:chOff x="1776" y="1536"/>
            <a:chExt cx="2827" cy="912"/>
          </a:xfrm>
        </p:grpSpPr>
        <p:grpSp>
          <p:nvGrpSpPr>
            <p:cNvPr id="64545" name="Group 3"/>
            <p:cNvGrpSpPr>
              <a:grpSpLocks/>
            </p:cNvGrpSpPr>
            <p:nvPr/>
          </p:nvGrpSpPr>
          <p:grpSpPr bwMode="auto">
            <a:xfrm>
              <a:off x="1776" y="1824"/>
              <a:ext cx="2784" cy="384"/>
              <a:chOff x="1824" y="1632"/>
              <a:chExt cx="2784" cy="384"/>
            </a:xfrm>
          </p:grpSpPr>
          <p:sp>
            <p:nvSpPr>
              <p:cNvPr id="64548" name="Rectangle 4"/>
              <p:cNvSpPr>
                <a:spLocks noChangeArrowheads="1"/>
              </p:cNvSpPr>
              <p:nvPr/>
            </p:nvSpPr>
            <p:spPr bwMode="auto">
              <a:xfrm>
                <a:off x="1824" y="1632"/>
                <a:ext cx="2784" cy="384"/>
              </a:xfrm>
              <a:prstGeom prst="rect">
                <a:avLst/>
              </a:prstGeom>
              <a:solidFill>
                <a:srgbClr val="F4F1F5"/>
              </a:solidFill>
              <a:ln w="571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kumimoji="1" lang="zh-CN" altLang="en-US" sz="3600">
                  <a:solidFill>
                    <a:srgbClr val="08080C"/>
                  </a:solidFill>
                  <a:latin typeface="Times New Roman" pitchFamily="18" charset="0"/>
                </a:endParaRPr>
              </a:p>
            </p:txBody>
          </p:sp>
          <p:sp>
            <p:nvSpPr>
              <p:cNvPr id="64549" name="Line 5"/>
              <p:cNvSpPr>
                <a:spLocks noChangeShapeType="1"/>
              </p:cNvSpPr>
              <p:nvPr/>
            </p:nvSpPr>
            <p:spPr bwMode="auto">
              <a:xfrm>
                <a:off x="2160" y="1632"/>
                <a:ext cx="0" cy="384"/>
              </a:xfrm>
              <a:prstGeom prst="line">
                <a:avLst/>
              </a:prstGeom>
              <a:noFill/>
              <a:ln w="5715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4550" name="Line 6"/>
              <p:cNvSpPr>
                <a:spLocks noChangeShapeType="1"/>
              </p:cNvSpPr>
              <p:nvPr/>
            </p:nvSpPr>
            <p:spPr bwMode="auto">
              <a:xfrm>
                <a:off x="2496" y="1632"/>
                <a:ext cx="0" cy="384"/>
              </a:xfrm>
              <a:prstGeom prst="line">
                <a:avLst/>
              </a:prstGeom>
              <a:noFill/>
              <a:ln w="5715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4551" name="Line 7"/>
              <p:cNvSpPr>
                <a:spLocks noChangeShapeType="1"/>
              </p:cNvSpPr>
              <p:nvPr/>
            </p:nvSpPr>
            <p:spPr bwMode="auto">
              <a:xfrm>
                <a:off x="4272" y="1632"/>
                <a:ext cx="0" cy="384"/>
              </a:xfrm>
              <a:prstGeom prst="line">
                <a:avLst/>
              </a:prstGeom>
              <a:noFill/>
              <a:ln w="5715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4552" name="Line 8"/>
              <p:cNvSpPr>
                <a:spLocks noChangeShapeType="1"/>
              </p:cNvSpPr>
              <p:nvPr/>
            </p:nvSpPr>
            <p:spPr bwMode="auto">
              <a:xfrm>
                <a:off x="2832" y="1632"/>
                <a:ext cx="0" cy="384"/>
              </a:xfrm>
              <a:prstGeom prst="line">
                <a:avLst/>
              </a:prstGeom>
              <a:noFill/>
              <a:ln w="5715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4553" name="Line 9"/>
              <p:cNvSpPr>
                <a:spLocks noChangeShapeType="1"/>
              </p:cNvSpPr>
              <p:nvPr/>
            </p:nvSpPr>
            <p:spPr bwMode="auto">
              <a:xfrm>
                <a:off x="3936" y="1632"/>
                <a:ext cx="0" cy="384"/>
              </a:xfrm>
              <a:prstGeom prst="line">
                <a:avLst/>
              </a:prstGeom>
              <a:noFill/>
              <a:ln w="5715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64546" name="Text Box 10"/>
            <p:cNvSpPr txBox="1">
              <a:spLocks noChangeArrowheads="1"/>
            </p:cNvSpPr>
            <p:nvPr/>
          </p:nvSpPr>
          <p:spPr bwMode="auto">
            <a:xfrm>
              <a:off x="2016" y="2160"/>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a:solidFill>
                    <a:srgbClr val="FF3300"/>
                  </a:solidFill>
                  <a:latin typeface="Times New Roman" pitchFamily="18" charset="0"/>
                  <a:sym typeface="Symbol" pitchFamily="18" charset="2"/>
                </a:rPr>
                <a:t></a:t>
              </a:r>
              <a:endParaRPr kumimoji="1" lang="en-US" altLang="zh-CN" sz="2400">
                <a:solidFill>
                  <a:srgbClr val="08080C"/>
                </a:solidFill>
                <a:latin typeface="Times New Roman" pitchFamily="18" charset="0"/>
              </a:endParaRPr>
            </a:p>
          </p:txBody>
        </p:sp>
        <p:sp>
          <p:nvSpPr>
            <p:cNvPr id="64547" name="Text Box 11"/>
            <p:cNvSpPr txBox="1">
              <a:spLocks noChangeArrowheads="1"/>
            </p:cNvSpPr>
            <p:nvPr/>
          </p:nvSpPr>
          <p:spPr bwMode="auto">
            <a:xfrm>
              <a:off x="1804" y="1536"/>
              <a:ext cx="279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b="1">
                  <a:solidFill>
                    <a:srgbClr val="08080C"/>
                  </a:solidFill>
                  <a:latin typeface="SimSun" pitchFamily="2" charset="-122"/>
                </a:rPr>
                <a:t>2</a:t>
              </a:r>
              <a:r>
                <a:rPr kumimoji="1" lang="en-US" altLang="zh-CN" sz="2400" b="1" baseline="30000">
                  <a:solidFill>
                    <a:srgbClr val="08080C"/>
                  </a:solidFill>
                  <a:latin typeface="SimSun" pitchFamily="2" charset="-122"/>
                </a:rPr>
                <a:t>0  </a:t>
              </a:r>
              <a:r>
                <a:rPr kumimoji="1" lang="en-US" altLang="zh-CN" sz="2400" b="1">
                  <a:solidFill>
                    <a:srgbClr val="08080C"/>
                  </a:solidFill>
                  <a:latin typeface="SimSun" pitchFamily="2" charset="-122"/>
                </a:rPr>
                <a:t>2</a:t>
              </a:r>
              <a:r>
                <a:rPr kumimoji="1" lang="en-US" altLang="zh-CN" sz="2400" b="1" baseline="30000">
                  <a:solidFill>
                    <a:srgbClr val="08080C"/>
                  </a:solidFill>
                  <a:latin typeface="SimSun" pitchFamily="2" charset="-122"/>
                </a:rPr>
                <a:t>-1  </a:t>
              </a:r>
              <a:r>
                <a:rPr kumimoji="1" lang="en-US" altLang="zh-CN" sz="2400" b="1">
                  <a:solidFill>
                    <a:srgbClr val="08080C"/>
                  </a:solidFill>
                  <a:latin typeface="SimSun" pitchFamily="2" charset="-122"/>
                </a:rPr>
                <a:t>2</a:t>
              </a:r>
              <a:r>
                <a:rPr kumimoji="1" lang="en-US" altLang="zh-CN" sz="2400" b="1" baseline="30000">
                  <a:solidFill>
                    <a:srgbClr val="08080C"/>
                  </a:solidFill>
                  <a:latin typeface="SimSun" pitchFamily="2" charset="-122"/>
                </a:rPr>
                <a:t>-2        </a:t>
              </a:r>
              <a:r>
                <a:rPr kumimoji="1" lang="en-US" altLang="zh-CN" sz="2800" b="1">
                  <a:solidFill>
                    <a:srgbClr val="08080C"/>
                  </a:solidFill>
                  <a:latin typeface="Times New Roman" pitchFamily="18" charset="0"/>
                </a:rPr>
                <a:t>…</a:t>
              </a:r>
              <a:r>
                <a:rPr kumimoji="1" lang="en-US" altLang="zh-CN" sz="2400" b="1" baseline="30000">
                  <a:solidFill>
                    <a:srgbClr val="08080C"/>
                  </a:solidFill>
                  <a:latin typeface="SimSun" pitchFamily="2" charset="-122"/>
                </a:rPr>
                <a:t>      </a:t>
              </a:r>
              <a:r>
                <a:rPr kumimoji="1" lang="en-US" altLang="zh-CN" sz="2400" b="1">
                  <a:solidFill>
                    <a:srgbClr val="08080C"/>
                  </a:solidFill>
                  <a:latin typeface="SimSun" pitchFamily="2" charset="-122"/>
                </a:rPr>
                <a:t>2</a:t>
              </a:r>
              <a:r>
                <a:rPr kumimoji="1" lang="en-US" altLang="zh-CN" sz="2400" b="1" baseline="30000">
                  <a:solidFill>
                    <a:srgbClr val="08080C"/>
                  </a:solidFill>
                  <a:latin typeface="SimSun" pitchFamily="2" charset="-122"/>
                </a:rPr>
                <a:t>-(n-1)</a:t>
              </a:r>
              <a:r>
                <a:rPr kumimoji="1" lang="en-US" altLang="zh-CN" sz="2400" b="1">
                  <a:solidFill>
                    <a:srgbClr val="08080C"/>
                  </a:solidFill>
                  <a:latin typeface="SimSun" pitchFamily="2" charset="-122"/>
                </a:rPr>
                <a:t>2</a:t>
              </a:r>
              <a:r>
                <a:rPr kumimoji="1" lang="en-US" altLang="zh-CN" sz="2400" b="1" baseline="30000">
                  <a:solidFill>
                    <a:srgbClr val="08080C"/>
                  </a:solidFill>
                  <a:latin typeface="SimSun" pitchFamily="2" charset="-122"/>
                </a:rPr>
                <a:t>-n</a:t>
              </a:r>
            </a:p>
          </p:txBody>
        </p:sp>
      </p:grpSp>
      <p:sp>
        <p:nvSpPr>
          <p:cNvPr id="64517" name="Rectangle 12"/>
          <p:cNvSpPr>
            <a:spLocks noGrp="1" noChangeArrowheads="1"/>
          </p:cNvSpPr>
          <p:nvPr>
            <p:ph type="title" idx="4294967295"/>
          </p:nvPr>
        </p:nvSpPr>
        <p:spPr/>
        <p:txBody>
          <a:bodyPr/>
          <a:lstStyle/>
          <a:p>
            <a:pPr eaLnBrk="1" hangingPunct="1"/>
            <a:r>
              <a:rPr lang="en-US" altLang="zh-CN" sz="2400" smtClean="0">
                <a:solidFill>
                  <a:schemeClr val="tx1"/>
                </a:solidFill>
                <a:latin typeface="Times New Roman" pitchFamily="18" charset="0"/>
              </a:rPr>
              <a:t>2.2 </a:t>
            </a:r>
            <a:r>
              <a:rPr lang="zh-CN" altLang="en-US" sz="2400" smtClean="0">
                <a:solidFill>
                  <a:schemeClr val="tx1"/>
                </a:solidFill>
                <a:latin typeface="Times New Roman" pitchFamily="18" charset="0"/>
              </a:rPr>
              <a:t>机器</a:t>
            </a:r>
            <a:r>
              <a:rPr lang="zh-CN" altLang="en-US" sz="2400" smtClean="0">
                <a:solidFill>
                  <a:schemeClr val="tx1"/>
                </a:solidFill>
                <a:latin typeface="SimSun" pitchFamily="2" charset="-122"/>
              </a:rPr>
              <a:t>数的定点表示与浮点表示      </a:t>
            </a:r>
          </a:p>
        </p:txBody>
      </p:sp>
      <p:sp>
        <p:nvSpPr>
          <p:cNvPr id="220173" name="Rectangle 13"/>
          <p:cNvSpPr>
            <a:spLocks noGrp="1" noChangeArrowheads="1"/>
          </p:cNvSpPr>
          <p:nvPr>
            <p:ph type="body" idx="4294967295"/>
          </p:nvPr>
        </p:nvSpPr>
        <p:spPr>
          <a:xfrm>
            <a:off x="762000" y="4267200"/>
            <a:ext cx="7848600" cy="1524000"/>
          </a:xfrm>
        </p:spPr>
        <p:txBody>
          <a:bodyPr/>
          <a:lstStyle/>
          <a:p>
            <a:pPr eaLnBrk="1" hangingPunct="1">
              <a:buFontTx/>
              <a:buNone/>
            </a:pPr>
            <a:r>
              <a:rPr lang="en-US" altLang="zh-CN" b="1" smtClean="0">
                <a:latin typeface="Times New Roman" pitchFamily="18" charset="0"/>
              </a:rPr>
              <a:t>  </a:t>
            </a:r>
            <a:r>
              <a:rPr lang="zh-CN" altLang="en-US" b="1" smtClean="0">
                <a:latin typeface="Times New Roman" pitchFamily="18" charset="0"/>
              </a:rPr>
              <a:t>当</a:t>
            </a:r>
            <a:r>
              <a:rPr lang="en-US" altLang="zh-CN" b="1" smtClean="0">
                <a:latin typeface="Times New Roman" pitchFamily="18" charset="0"/>
              </a:rPr>
              <a:t>X</a:t>
            </a:r>
            <a:r>
              <a:rPr lang="en-US" altLang="zh-CN" b="1" baseline="-25000" smtClean="0">
                <a:latin typeface="Times New Roman" pitchFamily="18" charset="0"/>
              </a:rPr>
              <a:t>s</a:t>
            </a:r>
            <a:r>
              <a:rPr lang="en-US" altLang="zh-CN" b="1" smtClean="0">
                <a:latin typeface="Times New Roman" pitchFamily="18" charset="0"/>
              </a:rPr>
              <a:t>=0</a:t>
            </a:r>
            <a:r>
              <a:rPr lang="zh-CN" altLang="en-US" b="1" smtClean="0">
                <a:latin typeface="Times New Roman" pitchFamily="18" charset="0"/>
              </a:rPr>
              <a:t>，</a:t>
            </a:r>
            <a:r>
              <a:rPr lang="en-US" altLang="zh-CN" b="1" smtClean="0">
                <a:latin typeface="Times New Roman" pitchFamily="18" charset="0"/>
              </a:rPr>
              <a:t>X</a:t>
            </a:r>
            <a:r>
              <a:rPr lang="en-US" altLang="zh-CN" b="1" baseline="-25000" smtClean="0">
                <a:latin typeface="Times New Roman" pitchFamily="18" charset="0"/>
              </a:rPr>
              <a:t>1</a:t>
            </a:r>
            <a:r>
              <a:rPr lang="zh-CN" altLang="en-US" b="1" smtClean="0">
                <a:latin typeface="Times New Roman" pitchFamily="18" charset="0"/>
              </a:rPr>
              <a:t>～</a:t>
            </a:r>
            <a:r>
              <a:rPr lang="en-US" altLang="zh-CN" b="1" smtClean="0">
                <a:latin typeface="Times New Roman" pitchFamily="18" charset="0"/>
              </a:rPr>
              <a:t>X</a:t>
            </a:r>
            <a:r>
              <a:rPr lang="en-US" altLang="zh-CN" b="1" baseline="-25000" smtClean="0">
                <a:latin typeface="Times New Roman" pitchFamily="18" charset="0"/>
              </a:rPr>
              <a:t>n</a:t>
            </a:r>
            <a:r>
              <a:rPr lang="en-US" altLang="zh-CN" b="1" smtClean="0">
                <a:latin typeface="Times New Roman" pitchFamily="18" charset="0"/>
              </a:rPr>
              <a:t>=1</a:t>
            </a:r>
            <a:r>
              <a:rPr lang="zh-CN" altLang="en-US" b="1" smtClean="0">
                <a:latin typeface="Times New Roman" pitchFamily="18" charset="0"/>
              </a:rPr>
              <a:t>时，</a:t>
            </a:r>
            <a:r>
              <a:rPr lang="en-US" altLang="zh-CN" b="1" smtClean="0">
                <a:latin typeface="Times New Roman" pitchFamily="18" charset="0"/>
              </a:rPr>
              <a:t>X</a:t>
            </a:r>
            <a:r>
              <a:rPr lang="zh-CN" altLang="en-US" b="1" smtClean="0">
                <a:latin typeface="Times New Roman" pitchFamily="18" charset="0"/>
              </a:rPr>
              <a:t>为最大正数，即：</a:t>
            </a:r>
          </a:p>
          <a:p>
            <a:pPr lvl="1" eaLnBrk="1" hangingPunct="1">
              <a:buFontTx/>
              <a:buNone/>
            </a:pPr>
            <a:r>
              <a:rPr lang="en-US" altLang="zh-CN" b="1" smtClean="0">
                <a:latin typeface="Times New Roman" pitchFamily="18" charset="0"/>
              </a:rPr>
              <a:t>X</a:t>
            </a:r>
            <a:r>
              <a:rPr lang="zh-CN" altLang="en-US" b="1" baseline="-25000" smtClean="0">
                <a:latin typeface="Times New Roman" pitchFamily="18" charset="0"/>
              </a:rPr>
              <a:t>最大正数</a:t>
            </a:r>
            <a:r>
              <a:rPr lang="zh-CN" altLang="en-US" b="1" smtClean="0">
                <a:latin typeface="Times New Roman" pitchFamily="18" charset="0"/>
              </a:rPr>
              <a:t> </a:t>
            </a:r>
            <a:r>
              <a:rPr lang="en-US" altLang="zh-CN" b="1" smtClean="0">
                <a:latin typeface="Times New Roman" pitchFamily="18" charset="0"/>
              </a:rPr>
              <a:t>=</a:t>
            </a:r>
            <a:r>
              <a:rPr lang="en-US" altLang="zh-CN" b="1" smtClean="0">
                <a:solidFill>
                  <a:srgbClr val="FF0000"/>
                </a:solidFill>
                <a:latin typeface="Times New Roman" pitchFamily="18" charset="0"/>
              </a:rPr>
              <a:t>(1-2</a:t>
            </a:r>
            <a:r>
              <a:rPr lang="en-US" altLang="zh-CN" b="1" baseline="30000" smtClean="0">
                <a:solidFill>
                  <a:srgbClr val="FF0000"/>
                </a:solidFill>
                <a:latin typeface="Times New Roman" pitchFamily="18" charset="0"/>
              </a:rPr>
              <a:t>-n</a:t>
            </a:r>
            <a:r>
              <a:rPr lang="en-US" altLang="zh-CN" b="1" smtClean="0">
                <a:solidFill>
                  <a:srgbClr val="FF0000"/>
                </a:solidFill>
                <a:latin typeface="Times New Roman" pitchFamily="18" charset="0"/>
              </a:rPr>
              <a:t>)</a:t>
            </a:r>
            <a:r>
              <a:rPr lang="zh-CN" altLang="en-US" b="1" smtClean="0">
                <a:latin typeface="Times New Roman" pitchFamily="18" charset="0"/>
              </a:rPr>
              <a:t>。</a:t>
            </a:r>
          </a:p>
        </p:txBody>
      </p:sp>
      <p:grpSp>
        <p:nvGrpSpPr>
          <p:cNvPr id="220174" name="Group 14"/>
          <p:cNvGrpSpPr>
            <a:grpSpLocks/>
          </p:cNvGrpSpPr>
          <p:nvPr/>
        </p:nvGrpSpPr>
        <p:grpSpPr bwMode="auto">
          <a:xfrm>
            <a:off x="1143000" y="2895600"/>
            <a:ext cx="6705600" cy="533400"/>
            <a:chOff x="720" y="1824"/>
            <a:chExt cx="4224" cy="336"/>
          </a:xfrm>
        </p:grpSpPr>
        <p:sp>
          <p:nvSpPr>
            <p:cNvPr id="64538" name="Text Box 15"/>
            <p:cNvSpPr txBox="1">
              <a:spLocks noChangeArrowheads="1"/>
            </p:cNvSpPr>
            <p:nvPr/>
          </p:nvSpPr>
          <p:spPr bwMode="auto">
            <a:xfrm>
              <a:off x="3936" y="1872"/>
              <a:ext cx="6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b="1">
                  <a:solidFill>
                    <a:srgbClr val="08080C"/>
                  </a:solidFill>
                  <a:latin typeface="SimSun" pitchFamily="2" charset="-122"/>
                </a:rPr>
                <a:t>1</a:t>
              </a:r>
            </a:p>
          </p:txBody>
        </p:sp>
        <p:sp>
          <p:nvSpPr>
            <p:cNvPr id="64539" name="Text Box 16"/>
            <p:cNvSpPr txBox="1">
              <a:spLocks noChangeArrowheads="1"/>
            </p:cNvSpPr>
            <p:nvPr/>
          </p:nvSpPr>
          <p:spPr bwMode="auto">
            <a:xfrm>
              <a:off x="720" y="1872"/>
              <a:ext cx="12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zh-CN" altLang="en-US" sz="2400" b="1">
                  <a:solidFill>
                    <a:srgbClr val="08080C"/>
                  </a:solidFill>
                  <a:latin typeface="Times New Roman" pitchFamily="18" charset="0"/>
                </a:rPr>
                <a:t>最大正数</a:t>
              </a:r>
              <a:endParaRPr kumimoji="1" lang="zh-CN" altLang="en-US" sz="2400">
                <a:solidFill>
                  <a:srgbClr val="08080C"/>
                </a:solidFill>
                <a:latin typeface="Times New Roman" pitchFamily="18" charset="0"/>
              </a:endParaRPr>
            </a:p>
          </p:txBody>
        </p:sp>
        <p:sp>
          <p:nvSpPr>
            <p:cNvPr id="64540" name="Text Box 17"/>
            <p:cNvSpPr txBox="1">
              <a:spLocks noChangeArrowheads="1"/>
            </p:cNvSpPr>
            <p:nvPr/>
          </p:nvSpPr>
          <p:spPr bwMode="auto">
            <a:xfrm>
              <a:off x="3216" y="1824"/>
              <a:ext cx="62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800" b="1">
                  <a:solidFill>
                    <a:srgbClr val="08080C"/>
                  </a:solidFill>
                  <a:latin typeface="Times New Roman" pitchFamily="18" charset="0"/>
                </a:rPr>
                <a:t>…</a:t>
              </a:r>
              <a:endParaRPr kumimoji="1" lang="en-US" altLang="zh-CN" sz="2400">
                <a:solidFill>
                  <a:srgbClr val="08080C"/>
                </a:solidFill>
                <a:latin typeface="Times New Roman" pitchFamily="18" charset="0"/>
              </a:endParaRPr>
            </a:p>
          </p:txBody>
        </p:sp>
        <p:sp>
          <p:nvSpPr>
            <p:cNvPr id="64541" name="Text Box 18"/>
            <p:cNvSpPr txBox="1">
              <a:spLocks noChangeArrowheads="1"/>
            </p:cNvSpPr>
            <p:nvPr/>
          </p:nvSpPr>
          <p:spPr bwMode="auto">
            <a:xfrm>
              <a:off x="2496" y="1872"/>
              <a:ext cx="6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b="1">
                  <a:solidFill>
                    <a:srgbClr val="08080C"/>
                  </a:solidFill>
                  <a:latin typeface="SimSun" pitchFamily="2" charset="-122"/>
                </a:rPr>
                <a:t>1</a:t>
              </a:r>
              <a:endParaRPr kumimoji="1" lang="en-US" altLang="zh-CN" sz="2400" b="1" baseline="-25000">
                <a:solidFill>
                  <a:srgbClr val="08080C"/>
                </a:solidFill>
                <a:latin typeface="SimSun" pitchFamily="2" charset="-122"/>
              </a:endParaRPr>
            </a:p>
          </p:txBody>
        </p:sp>
        <p:sp>
          <p:nvSpPr>
            <p:cNvPr id="64542" name="Text Box 19"/>
            <p:cNvSpPr txBox="1">
              <a:spLocks noChangeArrowheads="1"/>
            </p:cNvSpPr>
            <p:nvPr/>
          </p:nvSpPr>
          <p:spPr bwMode="auto">
            <a:xfrm>
              <a:off x="2160" y="1872"/>
              <a:ext cx="6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b="1">
                  <a:solidFill>
                    <a:srgbClr val="08080C"/>
                  </a:solidFill>
                  <a:latin typeface="SimSun" pitchFamily="2" charset="-122"/>
                </a:rPr>
                <a:t>1</a:t>
              </a:r>
              <a:endParaRPr kumimoji="1" lang="en-US" altLang="zh-CN" sz="2400" b="1" baseline="-25000">
                <a:solidFill>
                  <a:srgbClr val="08080C"/>
                </a:solidFill>
                <a:latin typeface="SimSun" pitchFamily="2" charset="-122"/>
              </a:endParaRPr>
            </a:p>
          </p:txBody>
        </p:sp>
        <p:sp>
          <p:nvSpPr>
            <p:cNvPr id="64543" name="Text Box 20"/>
            <p:cNvSpPr txBox="1">
              <a:spLocks noChangeArrowheads="1"/>
            </p:cNvSpPr>
            <p:nvPr/>
          </p:nvSpPr>
          <p:spPr bwMode="auto">
            <a:xfrm>
              <a:off x="4272" y="1872"/>
              <a:ext cx="6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b="1">
                  <a:solidFill>
                    <a:srgbClr val="08080C"/>
                  </a:solidFill>
                  <a:latin typeface="SimSun" pitchFamily="2" charset="-122"/>
                </a:rPr>
                <a:t>1</a:t>
              </a:r>
              <a:endParaRPr kumimoji="1" lang="en-US" altLang="zh-CN" sz="2400" b="1" baseline="-25000">
                <a:solidFill>
                  <a:srgbClr val="08080C"/>
                </a:solidFill>
                <a:latin typeface="SimSun" pitchFamily="2" charset="-122"/>
              </a:endParaRPr>
            </a:p>
          </p:txBody>
        </p:sp>
        <p:sp>
          <p:nvSpPr>
            <p:cNvPr id="64544" name="Text Box 21"/>
            <p:cNvSpPr txBox="1">
              <a:spLocks noChangeArrowheads="1"/>
            </p:cNvSpPr>
            <p:nvPr/>
          </p:nvSpPr>
          <p:spPr bwMode="auto">
            <a:xfrm>
              <a:off x="1824" y="1872"/>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b="1">
                  <a:solidFill>
                    <a:srgbClr val="08080C"/>
                  </a:solidFill>
                  <a:latin typeface="SimSun" pitchFamily="2" charset="-122"/>
                </a:rPr>
                <a:t>0</a:t>
              </a:r>
              <a:endParaRPr kumimoji="1" lang="en-US" altLang="zh-CN" sz="2400" baseline="-25000">
                <a:solidFill>
                  <a:srgbClr val="08080C"/>
                </a:solidFill>
                <a:latin typeface="SimSun" pitchFamily="2" charset="-122"/>
              </a:endParaRPr>
            </a:p>
          </p:txBody>
        </p:sp>
      </p:grpSp>
      <p:grpSp>
        <p:nvGrpSpPr>
          <p:cNvPr id="220200" name="Group 40"/>
          <p:cNvGrpSpPr>
            <a:grpSpLocks/>
          </p:cNvGrpSpPr>
          <p:nvPr/>
        </p:nvGrpSpPr>
        <p:grpSpPr bwMode="auto">
          <a:xfrm>
            <a:off x="838200" y="884238"/>
            <a:ext cx="6934200" cy="1646237"/>
            <a:chOff x="528" y="557"/>
            <a:chExt cx="4368" cy="1037"/>
          </a:xfrm>
        </p:grpSpPr>
        <p:sp>
          <p:nvSpPr>
            <p:cNvPr id="64522" name="Text Box 41"/>
            <p:cNvSpPr txBox="1">
              <a:spLocks noChangeArrowheads="1"/>
            </p:cNvSpPr>
            <p:nvPr/>
          </p:nvSpPr>
          <p:spPr bwMode="auto">
            <a:xfrm>
              <a:off x="528" y="912"/>
              <a:ext cx="14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zh-CN" altLang="en-US" sz="2400" b="1">
                  <a:solidFill>
                    <a:srgbClr val="08080C"/>
                  </a:solidFill>
                  <a:latin typeface="SimSun" pitchFamily="2" charset="-122"/>
                </a:rPr>
                <a:t>定点小数格式</a:t>
              </a:r>
            </a:p>
          </p:txBody>
        </p:sp>
        <p:sp>
          <p:nvSpPr>
            <p:cNvPr id="64523" name="Text Box 42"/>
            <p:cNvSpPr txBox="1">
              <a:spLocks noChangeArrowheads="1"/>
            </p:cNvSpPr>
            <p:nvPr/>
          </p:nvSpPr>
          <p:spPr bwMode="auto">
            <a:xfrm>
              <a:off x="1680" y="1344"/>
              <a:ext cx="120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zh-CN" altLang="en-US" sz="2000" b="1">
                  <a:solidFill>
                    <a:srgbClr val="FF0000"/>
                  </a:solidFill>
                  <a:latin typeface="Times New Roman" pitchFamily="18" charset="0"/>
                </a:rPr>
                <a:t>小数点位置</a:t>
              </a:r>
              <a:endParaRPr kumimoji="1" lang="zh-CN" altLang="en-US" sz="2000" b="1">
                <a:solidFill>
                  <a:srgbClr val="08080C"/>
                </a:solidFill>
                <a:latin typeface="Times New Roman" pitchFamily="18" charset="0"/>
              </a:endParaRPr>
            </a:p>
          </p:txBody>
        </p:sp>
        <p:sp>
          <p:nvSpPr>
            <p:cNvPr id="64524" name="Line 43"/>
            <p:cNvSpPr>
              <a:spLocks noChangeShapeType="1"/>
            </p:cNvSpPr>
            <p:nvPr/>
          </p:nvSpPr>
          <p:spPr bwMode="auto">
            <a:xfrm flipV="1">
              <a:off x="2112" y="1248"/>
              <a:ext cx="0" cy="144"/>
            </a:xfrm>
            <a:prstGeom prst="line">
              <a:avLst/>
            </a:prstGeom>
            <a:noFill/>
            <a:ln w="57150" cap="sq">
              <a:solidFill>
                <a:srgbClr val="FF0000"/>
              </a:solidFill>
              <a:miter lim="800000"/>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4525" name="Rectangle 44"/>
            <p:cNvSpPr>
              <a:spLocks noChangeArrowheads="1"/>
            </p:cNvSpPr>
            <p:nvPr/>
          </p:nvSpPr>
          <p:spPr bwMode="auto">
            <a:xfrm>
              <a:off x="1776" y="864"/>
              <a:ext cx="2784" cy="384"/>
            </a:xfrm>
            <a:prstGeom prst="rect">
              <a:avLst/>
            </a:prstGeom>
            <a:solidFill>
              <a:srgbClr val="F4F1F5"/>
            </a:solidFill>
            <a:ln w="571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kumimoji="1" lang="zh-CN" altLang="en-US" sz="3600">
                <a:solidFill>
                  <a:srgbClr val="08080C"/>
                </a:solidFill>
                <a:latin typeface="Times New Roman" pitchFamily="18" charset="0"/>
              </a:endParaRPr>
            </a:p>
          </p:txBody>
        </p:sp>
        <p:sp>
          <p:nvSpPr>
            <p:cNvPr id="64526" name="Line 45"/>
            <p:cNvSpPr>
              <a:spLocks noChangeShapeType="1"/>
            </p:cNvSpPr>
            <p:nvPr/>
          </p:nvSpPr>
          <p:spPr bwMode="auto">
            <a:xfrm>
              <a:off x="2112" y="864"/>
              <a:ext cx="0" cy="384"/>
            </a:xfrm>
            <a:prstGeom prst="line">
              <a:avLst/>
            </a:prstGeom>
            <a:noFill/>
            <a:ln w="5715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4527" name="Line 46"/>
            <p:cNvSpPr>
              <a:spLocks noChangeShapeType="1"/>
            </p:cNvSpPr>
            <p:nvPr/>
          </p:nvSpPr>
          <p:spPr bwMode="auto">
            <a:xfrm>
              <a:off x="2448" y="864"/>
              <a:ext cx="0" cy="384"/>
            </a:xfrm>
            <a:prstGeom prst="line">
              <a:avLst/>
            </a:prstGeom>
            <a:noFill/>
            <a:ln w="5715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4528" name="Line 47"/>
            <p:cNvSpPr>
              <a:spLocks noChangeShapeType="1"/>
            </p:cNvSpPr>
            <p:nvPr/>
          </p:nvSpPr>
          <p:spPr bwMode="auto">
            <a:xfrm>
              <a:off x="4224" y="864"/>
              <a:ext cx="0" cy="384"/>
            </a:xfrm>
            <a:prstGeom prst="line">
              <a:avLst/>
            </a:prstGeom>
            <a:noFill/>
            <a:ln w="5715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4529" name="Text Box 48"/>
            <p:cNvSpPr txBox="1">
              <a:spLocks noChangeArrowheads="1"/>
            </p:cNvSpPr>
            <p:nvPr/>
          </p:nvSpPr>
          <p:spPr bwMode="auto">
            <a:xfrm>
              <a:off x="1776" y="912"/>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b="1">
                  <a:solidFill>
                    <a:srgbClr val="08080C"/>
                  </a:solidFill>
                  <a:latin typeface="SimSun" pitchFamily="2" charset="-122"/>
                </a:rPr>
                <a:t>X</a:t>
              </a:r>
              <a:r>
                <a:rPr kumimoji="1" lang="en-US" altLang="zh-CN" sz="2400" b="1" baseline="-25000">
                  <a:solidFill>
                    <a:srgbClr val="08080C"/>
                  </a:solidFill>
                  <a:latin typeface="SimSun" pitchFamily="2" charset="-122"/>
                </a:rPr>
                <a:t>s</a:t>
              </a:r>
              <a:endParaRPr kumimoji="1" lang="en-US" altLang="zh-CN" sz="2400" baseline="-25000">
                <a:solidFill>
                  <a:srgbClr val="08080C"/>
                </a:solidFill>
                <a:latin typeface="SimSun" pitchFamily="2" charset="-122"/>
              </a:endParaRPr>
            </a:p>
          </p:txBody>
        </p:sp>
        <p:sp>
          <p:nvSpPr>
            <p:cNvPr id="64530" name="Text Box 49"/>
            <p:cNvSpPr txBox="1">
              <a:spLocks noChangeArrowheads="1"/>
            </p:cNvSpPr>
            <p:nvPr/>
          </p:nvSpPr>
          <p:spPr bwMode="auto">
            <a:xfrm>
              <a:off x="2112" y="912"/>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b="1">
                  <a:solidFill>
                    <a:srgbClr val="08080C"/>
                  </a:solidFill>
                  <a:latin typeface="SimSun" pitchFamily="2" charset="-122"/>
                </a:rPr>
                <a:t>X</a:t>
              </a:r>
              <a:r>
                <a:rPr kumimoji="1" lang="en-US" altLang="zh-CN" sz="2400" b="1" baseline="-25000">
                  <a:solidFill>
                    <a:srgbClr val="08080C"/>
                  </a:solidFill>
                  <a:latin typeface="SimSun" pitchFamily="2" charset="-122"/>
                </a:rPr>
                <a:t>1</a:t>
              </a:r>
            </a:p>
          </p:txBody>
        </p:sp>
        <p:sp>
          <p:nvSpPr>
            <p:cNvPr id="64531" name="Text Box 50"/>
            <p:cNvSpPr txBox="1">
              <a:spLocks noChangeArrowheads="1"/>
            </p:cNvSpPr>
            <p:nvPr/>
          </p:nvSpPr>
          <p:spPr bwMode="auto">
            <a:xfrm>
              <a:off x="4224" y="912"/>
              <a:ext cx="6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b="1">
                  <a:solidFill>
                    <a:srgbClr val="08080C"/>
                  </a:solidFill>
                  <a:latin typeface="SimSun" pitchFamily="2" charset="-122"/>
                </a:rPr>
                <a:t>X</a:t>
              </a:r>
              <a:r>
                <a:rPr kumimoji="1" lang="en-US" altLang="zh-CN" sz="2400" b="1" baseline="-25000">
                  <a:solidFill>
                    <a:srgbClr val="08080C"/>
                  </a:solidFill>
                  <a:latin typeface="SimSun" pitchFamily="2" charset="-122"/>
                </a:rPr>
                <a:t>n</a:t>
              </a:r>
            </a:p>
          </p:txBody>
        </p:sp>
        <p:sp>
          <p:nvSpPr>
            <p:cNvPr id="64532" name="Line 51"/>
            <p:cNvSpPr>
              <a:spLocks noChangeShapeType="1"/>
            </p:cNvSpPr>
            <p:nvPr/>
          </p:nvSpPr>
          <p:spPr bwMode="auto">
            <a:xfrm>
              <a:off x="2784" y="864"/>
              <a:ext cx="0" cy="384"/>
            </a:xfrm>
            <a:prstGeom prst="line">
              <a:avLst/>
            </a:prstGeom>
            <a:noFill/>
            <a:ln w="5715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4533" name="Text Box 52"/>
            <p:cNvSpPr txBox="1">
              <a:spLocks noChangeArrowheads="1"/>
            </p:cNvSpPr>
            <p:nvPr/>
          </p:nvSpPr>
          <p:spPr bwMode="auto">
            <a:xfrm>
              <a:off x="2448" y="912"/>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b="1">
                  <a:solidFill>
                    <a:srgbClr val="08080C"/>
                  </a:solidFill>
                  <a:latin typeface="SimSun" pitchFamily="2" charset="-122"/>
                </a:rPr>
                <a:t>X</a:t>
              </a:r>
              <a:r>
                <a:rPr kumimoji="1" lang="en-US" altLang="zh-CN" sz="2400" b="1" baseline="-25000">
                  <a:solidFill>
                    <a:srgbClr val="08080C"/>
                  </a:solidFill>
                  <a:latin typeface="SimSun" pitchFamily="2" charset="-122"/>
                </a:rPr>
                <a:t>2</a:t>
              </a:r>
            </a:p>
          </p:txBody>
        </p:sp>
        <p:sp>
          <p:nvSpPr>
            <p:cNvPr id="64534" name="Line 53"/>
            <p:cNvSpPr>
              <a:spLocks noChangeShapeType="1"/>
            </p:cNvSpPr>
            <p:nvPr/>
          </p:nvSpPr>
          <p:spPr bwMode="auto">
            <a:xfrm>
              <a:off x="3888" y="864"/>
              <a:ext cx="0" cy="384"/>
            </a:xfrm>
            <a:prstGeom prst="line">
              <a:avLst/>
            </a:prstGeom>
            <a:noFill/>
            <a:ln w="5715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4535" name="Text Box 54"/>
            <p:cNvSpPr txBox="1">
              <a:spLocks noChangeArrowheads="1"/>
            </p:cNvSpPr>
            <p:nvPr/>
          </p:nvSpPr>
          <p:spPr bwMode="auto">
            <a:xfrm>
              <a:off x="3840" y="912"/>
              <a:ext cx="6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b="1">
                  <a:solidFill>
                    <a:srgbClr val="08080C"/>
                  </a:solidFill>
                  <a:latin typeface="SimSun" pitchFamily="2" charset="-122"/>
                </a:rPr>
                <a:t>X</a:t>
              </a:r>
              <a:r>
                <a:rPr kumimoji="1" lang="en-US" altLang="zh-CN" sz="2400" b="1" baseline="-25000">
                  <a:solidFill>
                    <a:srgbClr val="08080C"/>
                  </a:solidFill>
                  <a:latin typeface="SimSun" pitchFamily="2" charset="-122"/>
                </a:rPr>
                <a:t>n-1</a:t>
              </a:r>
            </a:p>
          </p:txBody>
        </p:sp>
        <p:sp>
          <p:nvSpPr>
            <p:cNvPr id="64536" name="Text Box 55"/>
            <p:cNvSpPr txBox="1">
              <a:spLocks noChangeArrowheads="1"/>
            </p:cNvSpPr>
            <p:nvPr/>
          </p:nvSpPr>
          <p:spPr bwMode="auto">
            <a:xfrm>
              <a:off x="3168" y="864"/>
              <a:ext cx="62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800" b="1">
                  <a:solidFill>
                    <a:srgbClr val="08080C"/>
                  </a:solidFill>
                  <a:latin typeface="Times New Roman" pitchFamily="18" charset="0"/>
                </a:rPr>
                <a:t>…</a:t>
              </a:r>
              <a:endParaRPr kumimoji="1" lang="en-US" altLang="zh-CN" sz="2400">
                <a:solidFill>
                  <a:srgbClr val="08080C"/>
                </a:solidFill>
                <a:latin typeface="Times New Roman" pitchFamily="18" charset="0"/>
              </a:endParaRPr>
            </a:p>
          </p:txBody>
        </p:sp>
        <p:sp>
          <p:nvSpPr>
            <p:cNvPr id="64537" name="Text Box 56"/>
            <p:cNvSpPr txBox="1">
              <a:spLocks noChangeArrowheads="1"/>
            </p:cNvSpPr>
            <p:nvPr/>
          </p:nvSpPr>
          <p:spPr bwMode="auto">
            <a:xfrm>
              <a:off x="1788" y="557"/>
              <a:ext cx="284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b="1">
                  <a:solidFill>
                    <a:srgbClr val="08080C"/>
                  </a:solidFill>
                  <a:latin typeface="SimSun" pitchFamily="2" charset="-122"/>
                </a:rPr>
                <a:t>2</a:t>
              </a:r>
              <a:r>
                <a:rPr kumimoji="1" lang="en-US" altLang="zh-CN" sz="2400" b="1" baseline="30000">
                  <a:solidFill>
                    <a:srgbClr val="08080C"/>
                  </a:solidFill>
                  <a:latin typeface="SimSun" pitchFamily="2" charset="-122"/>
                </a:rPr>
                <a:t>0  </a:t>
              </a:r>
              <a:r>
                <a:rPr kumimoji="1" lang="en-US" altLang="zh-CN" sz="2400" b="1">
                  <a:solidFill>
                    <a:srgbClr val="08080C"/>
                  </a:solidFill>
                  <a:latin typeface="SimSun" pitchFamily="2" charset="-122"/>
                </a:rPr>
                <a:t>2</a:t>
              </a:r>
              <a:r>
                <a:rPr kumimoji="1" lang="en-US" altLang="zh-CN" sz="2400" b="1" baseline="30000">
                  <a:solidFill>
                    <a:srgbClr val="08080C"/>
                  </a:solidFill>
                  <a:latin typeface="SimSun" pitchFamily="2" charset="-122"/>
                </a:rPr>
                <a:t>-1  </a:t>
              </a:r>
              <a:r>
                <a:rPr kumimoji="1" lang="en-US" altLang="zh-CN" sz="2400" b="1">
                  <a:solidFill>
                    <a:srgbClr val="08080C"/>
                  </a:solidFill>
                  <a:latin typeface="SimSun" pitchFamily="2" charset="-122"/>
                </a:rPr>
                <a:t>2</a:t>
              </a:r>
              <a:r>
                <a:rPr kumimoji="1" lang="en-US" altLang="zh-CN" sz="2400" b="1" baseline="30000">
                  <a:solidFill>
                    <a:srgbClr val="08080C"/>
                  </a:solidFill>
                  <a:latin typeface="SimSun" pitchFamily="2" charset="-122"/>
                </a:rPr>
                <a:t>-2        </a:t>
              </a:r>
              <a:r>
                <a:rPr kumimoji="1" lang="en-US" altLang="zh-CN" sz="2800" b="1">
                  <a:solidFill>
                    <a:srgbClr val="08080C"/>
                  </a:solidFill>
                  <a:latin typeface="Times New Roman" pitchFamily="18" charset="0"/>
                </a:rPr>
                <a:t>…</a:t>
              </a:r>
              <a:r>
                <a:rPr kumimoji="1" lang="en-US" altLang="zh-CN" sz="2400" b="1" baseline="30000">
                  <a:solidFill>
                    <a:srgbClr val="08080C"/>
                  </a:solidFill>
                  <a:latin typeface="SimSun" pitchFamily="2" charset="-122"/>
                </a:rPr>
                <a:t>      </a:t>
              </a:r>
              <a:r>
                <a:rPr kumimoji="1" lang="en-US" altLang="zh-CN" sz="2400" b="1">
                  <a:solidFill>
                    <a:srgbClr val="08080C"/>
                  </a:solidFill>
                  <a:latin typeface="SimSun" pitchFamily="2" charset="-122"/>
                </a:rPr>
                <a:t>2</a:t>
              </a:r>
              <a:r>
                <a:rPr kumimoji="1" lang="en-US" altLang="zh-CN" sz="2400" b="1" baseline="30000">
                  <a:solidFill>
                    <a:srgbClr val="08080C"/>
                  </a:solidFill>
                  <a:latin typeface="SimSun" pitchFamily="2" charset="-122"/>
                </a:rPr>
                <a:t>-(n-1)</a:t>
              </a:r>
              <a:r>
                <a:rPr kumimoji="1" lang="en-US" altLang="zh-CN" sz="2400" b="1">
                  <a:solidFill>
                    <a:srgbClr val="08080C"/>
                  </a:solidFill>
                  <a:latin typeface="SimSun" pitchFamily="2" charset="-122"/>
                </a:rPr>
                <a:t>2</a:t>
              </a:r>
              <a:r>
                <a:rPr kumimoji="1" lang="en-US" altLang="zh-CN" sz="2400" b="1" baseline="30000">
                  <a:solidFill>
                    <a:srgbClr val="08080C"/>
                  </a:solidFill>
                  <a:latin typeface="SimSun" pitchFamily="2" charset="-122"/>
                </a:rPr>
                <a:t>-n</a:t>
              </a:r>
            </a:p>
          </p:txBody>
        </p:sp>
      </p:grpSp>
      <p:sp>
        <p:nvSpPr>
          <p:cNvPr id="220218" name="AutoShape 58"/>
          <p:cNvSpPr>
            <a:spLocks noChangeArrowheads="1"/>
          </p:cNvSpPr>
          <p:nvPr/>
        </p:nvSpPr>
        <p:spPr bwMode="auto">
          <a:xfrm>
            <a:off x="3962400" y="4876800"/>
            <a:ext cx="1828800" cy="1371600"/>
          </a:xfrm>
          <a:prstGeom prst="irregularSeal2">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4000">
                <a:solidFill>
                  <a:srgbClr val="F93D17"/>
                </a:solidFill>
                <a:latin typeface="Times New Roman" pitchFamily="18" charset="0"/>
              </a:rPr>
              <a:t>注意</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2020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2021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2017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2017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20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73" grpId="0" autoUpdateAnimBg="0"/>
      <p:bldP spid="220218" grpId="0" animBg="1"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日期占位符 1"/>
          <p:cNvSpPr>
            <a:spLocks noGrp="1"/>
          </p:cNvSpPr>
          <p:nvPr>
            <p:ph type="dt" sz="quarter" idx="10"/>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A357D078-6452-44B4-B0B3-4D0A83ABF9F2}" type="datetime2">
              <a:rPr lang="zh-CN" altLang="en-US" smtClean="0">
                <a:solidFill>
                  <a:srgbClr val="08080C"/>
                </a:solidFill>
                <a:latin typeface="Times New Roman" pitchFamily="18" charset="0"/>
              </a:rPr>
              <a:pPr eaLnBrk="1" hangingPunct="1"/>
              <a:t>2016年3月7日</a:t>
            </a:fld>
            <a:endParaRPr lang="en-US" altLang="zh-CN" smtClean="0">
              <a:solidFill>
                <a:srgbClr val="08080C"/>
              </a:solidFill>
              <a:latin typeface="Times New Roman" pitchFamily="18" charset="0"/>
            </a:endParaRPr>
          </a:p>
        </p:txBody>
      </p:sp>
      <p:sp>
        <p:nvSpPr>
          <p:cNvPr id="65539" name="页脚占位符 3"/>
          <p:cNvSpPr>
            <a:spLocks noGrp="1"/>
          </p:cNvSpPr>
          <p:nvPr>
            <p:ph type="ftr" sz="quarter" idx="12"/>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r>
              <a:rPr kumimoji="1" lang="zh-CN" altLang="en-US" smtClean="0">
                <a:solidFill>
                  <a:srgbClr val="663300"/>
                </a:solidFill>
                <a:latin typeface="Times New Roman" pitchFamily="18" charset="0"/>
                <a:ea typeface="隶书体" pitchFamily="49" charset="-122"/>
              </a:rPr>
              <a:t>华南理工大学广州学院</a:t>
            </a:r>
          </a:p>
        </p:txBody>
      </p:sp>
      <p:sp>
        <p:nvSpPr>
          <p:cNvPr id="65540" name="Rectangle 2"/>
          <p:cNvSpPr>
            <a:spLocks noGrp="1" noChangeArrowheads="1"/>
          </p:cNvSpPr>
          <p:nvPr>
            <p:ph type="title" idx="4294967295"/>
          </p:nvPr>
        </p:nvSpPr>
        <p:spPr/>
        <p:txBody>
          <a:bodyPr/>
          <a:lstStyle/>
          <a:p>
            <a:pPr eaLnBrk="1" hangingPunct="1"/>
            <a:r>
              <a:rPr lang="en-US" altLang="zh-CN" sz="2400" smtClean="0">
                <a:solidFill>
                  <a:schemeClr val="tx1"/>
                </a:solidFill>
                <a:latin typeface="Times New Roman" pitchFamily="18" charset="0"/>
              </a:rPr>
              <a:t>2.2 </a:t>
            </a:r>
            <a:r>
              <a:rPr lang="zh-CN" altLang="en-US" sz="2400" smtClean="0">
                <a:solidFill>
                  <a:schemeClr val="tx1"/>
                </a:solidFill>
                <a:latin typeface="Times New Roman" pitchFamily="18" charset="0"/>
              </a:rPr>
              <a:t>机器</a:t>
            </a:r>
            <a:r>
              <a:rPr lang="zh-CN" altLang="en-US" sz="2400" smtClean="0">
                <a:solidFill>
                  <a:schemeClr val="tx1"/>
                </a:solidFill>
                <a:latin typeface="SimSun" pitchFamily="2" charset="-122"/>
              </a:rPr>
              <a:t>数的定点表示与浮点表示      </a:t>
            </a:r>
          </a:p>
        </p:txBody>
      </p:sp>
      <p:sp>
        <p:nvSpPr>
          <p:cNvPr id="65541" name="Rectangle 3"/>
          <p:cNvSpPr>
            <a:spLocks noGrp="1" noChangeArrowheads="1"/>
          </p:cNvSpPr>
          <p:nvPr>
            <p:ph type="body" idx="4294967295"/>
          </p:nvPr>
        </p:nvSpPr>
        <p:spPr>
          <a:xfrm>
            <a:off x="304800" y="1219200"/>
            <a:ext cx="8229600" cy="4818063"/>
          </a:xfrm>
        </p:spPr>
        <p:txBody>
          <a:bodyPr/>
          <a:lstStyle/>
          <a:p>
            <a:pPr eaLnBrk="1" hangingPunct="1">
              <a:lnSpc>
                <a:spcPct val="110000"/>
              </a:lnSpc>
              <a:buFontTx/>
              <a:buNone/>
            </a:pPr>
            <a:r>
              <a:rPr lang="en-US" altLang="zh-CN" b="1" smtClean="0">
                <a:latin typeface="Times New Roman" pitchFamily="18" charset="0"/>
              </a:rPr>
              <a:t>           </a:t>
            </a:r>
            <a:r>
              <a:rPr lang="zh-CN" altLang="en-US" b="1" smtClean="0">
                <a:latin typeface="Times New Roman" pitchFamily="18" charset="0"/>
              </a:rPr>
              <a:t>当</a:t>
            </a:r>
            <a:r>
              <a:rPr lang="en-US" altLang="zh-CN" b="1" smtClean="0">
                <a:latin typeface="Times New Roman" pitchFamily="18" charset="0"/>
              </a:rPr>
              <a:t>X</a:t>
            </a:r>
            <a:r>
              <a:rPr lang="en-US" altLang="zh-CN" b="1" baseline="-25000" smtClean="0">
                <a:latin typeface="Times New Roman" pitchFamily="18" charset="0"/>
              </a:rPr>
              <a:t>s</a:t>
            </a:r>
            <a:r>
              <a:rPr lang="en-US" altLang="zh-CN" b="1" smtClean="0">
                <a:latin typeface="Times New Roman" pitchFamily="18" charset="0"/>
              </a:rPr>
              <a:t>=1</a:t>
            </a:r>
            <a:r>
              <a:rPr lang="zh-CN" altLang="en-US" b="1" smtClean="0">
                <a:latin typeface="Times New Roman" pitchFamily="18" charset="0"/>
              </a:rPr>
              <a:t>，表示</a:t>
            </a:r>
            <a:r>
              <a:rPr lang="en-US" altLang="zh-CN" b="1" smtClean="0">
                <a:latin typeface="Times New Roman" pitchFamily="18" charset="0"/>
              </a:rPr>
              <a:t>X</a:t>
            </a:r>
            <a:r>
              <a:rPr lang="zh-CN" altLang="en-US" b="1" smtClean="0">
                <a:latin typeface="Times New Roman" pitchFamily="18" charset="0"/>
              </a:rPr>
              <a:t>为负数，此时情况要稍微复杂一些，这是因为在计算机中带符号数可用补码表示，也可用原码表示。如前所述，原码与补码所能表示的绝对值最大的负数是有区别的，所以原码和补码的表示范围有一些差别。</a:t>
            </a: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日期占位符 1"/>
          <p:cNvSpPr>
            <a:spLocks noGrp="1"/>
          </p:cNvSpPr>
          <p:nvPr>
            <p:ph type="dt" sz="quarter" idx="10"/>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F917E350-403B-4D13-BCE4-0A15C586ADFD}" type="datetime2">
              <a:rPr lang="zh-CN" altLang="en-US" smtClean="0">
                <a:solidFill>
                  <a:srgbClr val="08080C"/>
                </a:solidFill>
                <a:latin typeface="Times New Roman" pitchFamily="18" charset="0"/>
              </a:rPr>
              <a:pPr eaLnBrk="1" hangingPunct="1"/>
              <a:t>2016年3月7日</a:t>
            </a:fld>
            <a:endParaRPr lang="en-US" altLang="zh-CN" smtClean="0">
              <a:solidFill>
                <a:srgbClr val="08080C"/>
              </a:solidFill>
              <a:latin typeface="Times New Roman" pitchFamily="18" charset="0"/>
            </a:endParaRPr>
          </a:p>
        </p:txBody>
      </p:sp>
      <p:sp>
        <p:nvSpPr>
          <p:cNvPr id="66563" name="页脚占位符 3"/>
          <p:cNvSpPr>
            <a:spLocks noGrp="1"/>
          </p:cNvSpPr>
          <p:nvPr>
            <p:ph type="ftr" sz="quarter" idx="12"/>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r>
              <a:rPr kumimoji="1" lang="zh-CN" altLang="en-US" smtClean="0">
                <a:solidFill>
                  <a:srgbClr val="663300"/>
                </a:solidFill>
                <a:latin typeface="Times New Roman" pitchFamily="18" charset="0"/>
                <a:ea typeface="隶书体" pitchFamily="49" charset="-122"/>
              </a:rPr>
              <a:t>华南理工大学广州学院</a:t>
            </a:r>
          </a:p>
        </p:txBody>
      </p:sp>
      <p:grpSp>
        <p:nvGrpSpPr>
          <p:cNvPr id="223274" name="Group 42"/>
          <p:cNvGrpSpPr>
            <a:grpSpLocks/>
          </p:cNvGrpSpPr>
          <p:nvPr/>
        </p:nvGrpSpPr>
        <p:grpSpPr bwMode="auto">
          <a:xfrm>
            <a:off x="3657600" y="3748088"/>
            <a:ext cx="4487863" cy="1447800"/>
            <a:chOff x="2304" y="2361"/>
            <a:chExt cx="2827" cy="912"/>
          </a:xfrm>
        </p:grpSpPr>
        <p:grpSp>
          <p:nvGrpSpPr>
            <p:cNvPr id="66595" name="Group 3"/>
            <p:cNvGrpSpPr>
              <a:grpSpLocks/>
            </p:cNvGrpSpPr>
            <p:nvPr/>
          </p:nvGrpSpPr>
          <p:grpSpPr bwMode="auto">
            <a:xfrm>
              <a:off x="2304" y="2649"/>
              <a:ext cx="2784" cy="384"/>
              <a:chOff x="1824" y="1632"/>
              <a:chExt cx="2784" cy="384"/>
            </a:xfrm>
          </p:grpSpPr>
          <p:sp>
            <p:nvSpPr>
              <p:cNvPr id="66598" name="Rectangle 4"/>
              <p:cNvSpPr>
                <a:spLocks noChangeArrowheads="1"/>
              </p:cNvSpPr>
              <p:nvPr/>
            </p:nvSpPr>
            <p:spPr bwMode="auto">
              <a:xfrm>
                <a:off x="1824" y="1632"/>
                <a:ext cx="2784" cy="384"/>
              </a:xfrm>
              <a:prstGeom prst="rect">
                <a:avLst/>
              </a:prstGeom>
              <a:solidFill>
                <a:srgbClr val="F4F1F5"/>
              </a:solidFill>
              <a:ln w="571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kumimoji="1" lang="zh-CN" altLang="en-US" sz="3600">
                  <a:solidFill>
                    <a:srgbClr val="08080C"/>
                  </a:solidFill>
                  <a:latin typeface="Times New Roman" pitchFamily="18" charset="0"/>
                </a:endParaRPr>
              </a:p>
            </p:txBody>
          </p:sp>
          <p:sp>
            <p:nvSpPr>
              <p:cNvPr id="66599" name="Line 5"/>
              <p:cNvSpPr>
                <a:spLocks noChangeShapeType="1"/>
              </p:cNvSpPr>
              <p:nvPr/>
            </p:nvSpPr>
            <p:spPr bwMode="auto">
              <a:xfrm>
                <a:off x="2160" y="1632"/>
                <a:ext cx="0" cy="384"/>
              </a:xfrm>
              <a:prstGeom prst="line">
                <a:avLst/>
              </a:prstGeom>
              <a:noFill/>
              <a:ln w="5715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6600" name="Line 6"/>
              <p:cNvSpPr>
                <a:spLocks noChangeShapeType="1"/>
              </p:cNvSpPr>
              <p:nvPr/>
            </p:nvSpPr>
            <p:spPr bwMode="auto">
              <a:xfrm>
                <a:off x="2496" y="1632"/>
                <a:ext cx="0" cy="384"/>
              </a:xfrm>
              <a:prstGeom prst="line">
                <a:avLst/>
              </a:prstGeom>
              <a:noFill/>
              <a:ln w="5715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6601" name="Line 7"/>
              <p:cNvSpPr>
                <a:spLocks noChangeShapeType="1"/>
              </p:cNvSpPr>
              <p:nvPr/>
            </p:nvSpPr>
            <p:spPr bwMode="auto">
              <a:xfrm>
                <a:off x="4272" y="1632"/>
                <a:ext cx="0" cy="384"/>
              </a:xfrm>
              <a:prstGeom prst="line">
                <a:avLst/>
              </a:prstGeom>
              <a:noFill/>
              <a:ln w="5715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6602" name="Line 8"/>
              <p:cNvSpPr>
                <a:spLocks noChangeShapeType="1"/>
              </p:cNvSpPr>
              <p:nvPr/>
            </p:nvSpPr>
            <p:spPr bwMode="auto">
              <a:xfrm>
                <a:off x="2832" y="1632"/>
                <a:ext cx="0" cy="384"/>
              </a:xfrm>
              <a:prstGeom prst="line">
                <a:avLst/>
              </a:prstGeom>
              <a:noFill/>
              <a:ln w="5715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6603" name="Line 9"/>
              <p:cNvSpPr>
                <a:spLocks noChangeShapeType="1"/>
              </p:cNvSpPr>
              <p:nvPr/>
            </p:nvSpPr>
            <p:spPr bwMode="auto">
              <a:xfrm>
                <a:off x="3936" y="1632"/>
                <a:ext cx="0" cy="384"/>
              </a:xfrm>
              <a:prstGeom prst="line">
                <a:avLst/>
              </a:prstGeom>
              <a:noFill/>
              <a:ln w="5715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66596" name="Text Box 10"/>
            <p:cNvSpPr txBox="1">
              <a:spLocks noChangeArrowheads="1"/>
            </p:cNvSpPr>
            <p:nvPr/>
          </p:nvSpPr>
          <p:spPr bwMode="auto">
            <a:xfrm>
              <a:off x="2544" y="2985"/>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a:solidFill>
                    <a:srgbClr val="FF3300"/>
                  </a:solidFill>
                  <a:latin typeface="Times New Roman" pitchFamily="18" charset="0"/>
                  <a:sym typeface="Symbol" pitchFamily="18" charset="2"/>
                </a:rPr>
                <a:t></a:t>
              </a:r>
              <a:endParaRPr kumimoji="1" lang="en-US" altLang="zh-CN" sz="2400">
                <a:solidFill>
                  <a:srgbClr val="08080C"/>
                </a:solidFill>
                <a:latin typeface="Times New Roman" pitchFamily="18" charset="0"/>
              </a:endParaRPr>
            </a:p>
          </p:txBody>
        </p:sp>
        <p:sp>
          <p:nvSpPr>
            <p:cNvPr id="66597" name="Text Box 11"/>
            <p:cNvSpPr txBox="1">
              <a:spLocks noChangeArrowheads="1"/>
            </p:cNvSpPr>
            <p:nvPr/>
          </p:nvSpPr>
          <p:spPr bwMode="auto">
            <a:xfrm>
              <a:off x="2332" y="2361"/>
              <a:ext cx="279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b="1">
                  <a:solidFill>
                    <a:srgbClr val="08080C"/>
                  </a:solidFill>
                  <a:latin typeface="SimSun" pitchFamily="2" charset="-122"/>
                </a:rPr>
                <a:t>2</a:t>
              </a:r>
              <a:r>
                <a:rPr kumimoji="1" lang="en-US" altLang="zh-CN" sz="2400" b="1" baseline="30000">
                  <a:solidFill>
                    <a:srgbClr val="08080C"/>
                  </a:solidFill>
                  <a:latin typeface="SimSun" pitchFamily="2" charset="-122"/>
                </a:rPr>
                <a:t>0  </a:t>
              </a:r>
              <a:r>
                <a:rPr kumimoji="1" lang="en-US" altLang="zh-CN" sz="2400" b="1">
                  <a:solidFill>
                    <a:srgbClr val="08080C"/>
                  </a:solidFill>
                  <a:latin typeface="SimSun" pitchFamily="2" charset="-122"/>
                </a:rPr>
                <a:t>2</a:t>
              </a:r>
              <a:r>
                <a:rPr kumimoji="1" lang="en-US" altLang="zh-CN" sz="2400" b="1" baseline="30000">
                  <a:solidFill>
                    <a:srgbClr val="08080C"/>
                  </a:solidFill>
                  <a:latin typeface="SimSun" pitchFamily="2" charset="-122"/>
                </a:rPr>
                <a:t>-1  </a:t>
              </a:r>
              <a:r>
                <a:rPr kumimoji="1" lang="en-US" altLang="zh-CN" sz="2400" b="1">
                  <a:solidFill>
                    <a:srgbClr val="08080C"/>
                  </a:solidFill>
                  <a:latin typeface="SimSun" pitchFamily="2" charset="-122"/>
                </a:rPr>
                <a:t>2</a:t>
              </a:r>
              <a:r>
                <a:rPr kumimoji="1" lang="en-US" altLang="zh-CN" sz="2400" b="1" baseline="30000">
                  <a:solidFill>
                    <a:srgbClr val="08080C"/>
                  </a:solidFill>
                  <a:latin typeface="SimSun" pitchFamily="2" charset="-122"/>
                </a:rPr>
                <a:t>-2        </a:t>
              </a:r>
              <a:r>
                <a:rPr kumimoji="1" lang="en-US" altLang="zh-CN" sz="2800" b="1">
                  <a:solidFill>
                    <a:srgbClr val="08080C"/>
                  </a:solidFill>
                  <a:latin typeface="Times New Roman" pitchFamily="18" charset="0"/>
                </a:rPr>
                <a:t>…</a:t>
              </a:r>
              <a:r>
                <a:rPr kumimoji="1" lang="en-US" altLang="zh-CN" sz="2400" b="1" baseline="30000">
                  <a:solidFill>
                    <a:srgbClr val="08080C"/>
                  </a:solidFill>
                  <a:latin typeface="SimSun" pitchFamily="2" charset="-122"/>
                </a:rPr>
                <a:t>      </a:t>
              </a:r>
              <a:r>
                <a:rPr kumimoji="1" lang="en-US" altLang="zh-CN" sz="2400" b="1">
                  <a:solidFill>
                    <a:srgbClr val="08080C"/>
                  </a:solidFill>
                  <a:latin typeface="SimSun" pitchFamily="2" charset="-122"/>
                </a:rPr>
                <a:t>2</a:t>
              </a:r>
              <a:r>
                <a:rPr kumimoji="1" lang="en-US" altLang="zh-CN" sz="2400" b="1" baseline="30000">
                  <a:solidFill>
                    <a:srgbClr val="08080C"/>
                  </a:solidFill>
                  <a:latin typeface="SimSun" pitchFamily="2" charset="-122"/>
                </a:rPr>
                <a:t>-(n-1)</a:t>
              </a:r>
              <a:r>
                <a:rPr kumimoji="1" lang="en-US" altLang="zh-CN" sz="2400" b="1">
                  <a:solidFill>
                    <a:srgbClr val="08080C"/>
                  </a:solidFill>
                  <a:latin typeface="SimSun" pitchFamily="2" charset="-122"/>
                </a:rPr>
                <a:t>2</a:t>
              </a:r>
              <a:r>
                <a:rPr kumimoji="1" lang="en-US" altLang="zh-CN" sz="2400" b="1" baseline="30000">
                  <a:solidFill>
                    <a:srgbClr val="08080C"/>
                  </a:solidFill>
                  <a:latin typeface="SimSun" pitchFamily="2" charset="-122"/>
                </a:rPr>
                <a:t>-n</a:t>
              </a:r>
            </a:p>
          </p:txBody>
        </p:sp>
      </p:grpSp>
      <p:grpSp>
        <p:nvGrpSpPr>
          <p:cNvPr id="223273" name="Group 41"/>
          <p:cNvGrpSpPr>
            <a:grpSpLocks/>
          </p:cNvGrpSpPr>
          <p:nvPr/>
        </p:nvGrpSpPr>
        <p:grpSpPr bwMode="auto">
          <a:xfrm>
            <a:off x="3657600" y="1552575"/>
            <a:ext cx="4443413" cy="1433513"/>
            <a:chOff x="2304" y="978"/>
            <a:chExt cx="2799" cy="903"/>
          </a:xfrm>
        </p:grpSpPr>
        <p:grpSp>
          <p:nvGrpSpPr>
            <p:cNvPr id="66586" name="Group 13"/>
            <p:cNvGrpSpPr>
              <a:grpSpLocks/>
            </p:cNvGrpSpPr>
            <p:nvPr/>
          </p:nvGrpSpPr>
          <p:grpSpPr bwMode="auto">
            <a:xfrm>
              <a:off x="2304" y="1257"/>
              <a:ext cx="2784" cy="384"/>
              <a:chOff x="1824" y="1632"/>
              <a:chExt cx="2784" cy="384"/>
            </a:xfrm>
          </p:grpSpPr>
          <p:sp>
            <p:nvSpPr>
              <p:cNvPr id="66589" name="Rectangle 14"/>
              <p:cNvSpPr>
                <a:spLocks noChangeArrowheads="1"/>
              </p:cNvSpPr>
              <p:nvPr/>
            </p:nvSpPr>
            <p:spPr bwMode="auto">
              <a:xfrm>
                <a:off x="1824" y="1632"/>
                <a:ext cx="2784" cy="384"/>
              </a:xfrm>
              <a:prstGeom prst="rect">
                <a:avLst/>
              </a:prstGeom>
              <a:solidFill>
                <a:srgbClr val="F4F1F5"/>
              </a:solidFill>
              <a:ln w="571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kumimoji="1" lang="zh-CN" altLang="en-US" sz="3600">
                  <a:solidFill>
                    <a:srgbClr val="08080C"/>
                  </a:solidFill>
                  <a:latin typeface="Times New Roman" pitchFamily="18" charset="0"/>
                </a:endParaRPr>
              </a:p>
            </p:txBody>
          </p:sp>
          <p:sp>
            <p:nvSpPr>
              <p:cNvPr id="66590" name="Line 15"/>
              <p:cNvSpPr>
                <a:spLocks noChangeShapeType="1"/>
              </p:cNvSpPr>
              <p:nvPr/>
            </p:nvSpPr>
            <p:spPr bwMode="auto">
              <a:xfrm>
                <a:off x="2160" y="1632"/>
                <a:ext cx="0" cy="384"/>
              </a:xfrm>
              <a:prstGeom prst="line">
                <a:avLst/>
              </a:prstGeom>
              <a:noFill/>
              <a:ln w="5715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6591" name="Line 16"/>
              <p:cNvSpPr>
                <a:spLocks noChangeShapeType="1"/>
              </p:cNvSpPr>
              <p:nvPr/>
            </p:nvSpPr>
            <p:spPr bwMode="auto">
              <a:xfrm>
                <a:off x="2496" y="1632"/>
                <a:ext cx="0" cy="384"/>
              </a:xfrm>
              <a:prstGeom prst="line">
                <a:avLst/>
              </a:prstGeom>
              <a:noFill/>
              <a:ln w="5715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6592" name="Line 17"/>
              <p:cNvSpPr>
                <a:spLocks noChangeShapeType="1"/>
              </p:cNvSpPr>
              <p:nvPr/>
            </p:nvSpPr>
            <p:spPr bwMode="auto">
              <a:xfrm>
                <a:off x="4272" y="1632"/>
                <a:ext cx="0" cy="384"/>
              </a:xfrm>
              <a:prstGeom prst="line">
                <a:avLst/>
              </a:prstGeom>
              <a:noFill/>
              <a:ln w="5715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6593" name="Line 18"/>
              <p:cNvSpPr>
                <a:spLocks noChangeShapeType="1"/>
              </p:cNvSpPr>
              <p:nvPr/>
            </p:nvSpPr>
            <p:spPr bwMode="auto">
              <a:xfrm>
                <a:off x="2832" y="1632"/>
                <a:ext cx="0" cy="384"/>
              </a:xfrm>
              <a:prstGeom prst="line">
                <a:avLst/>
              </a:prstGeom>
              <a:noFill/>
              <a:ln w="5715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6594" name="Line 19"/>
              <p:cNvSpPr>
                <a:spLocks noChangeShapeType="1"/>
              </p:cNvSpPr>
              <p:nvPr/>
            </p:nvSpPr>
            <p:spPr bwMode="auto">
              <a:xfrm>
                <a:off x="3936" y="1632"/>
                <a:ext cx="0" cy="384"/>
              </a:xfrm>
              <a:prstGeom prst="line">
                <a:avLst/>
              </a:prstGeom>
              <a:noFill/>
              <a:ln w="5715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66587" name="Text Box 20"/>
            <p:cNvSpPr txBox="1">
              <a:spLocks noChangeArrowheads="1"/>
            </p:cNvSpPr>
            <p:nvPr/>
          </p:nvSpPr>
          <p:spPr bwMode="auto">
            <a:xfrm>
              <a:off x="2544" y="1593"/>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a:solidFill>
                    <a:srgbClr val="FF3300"/>
                  </a:solidFill>
                  <a:latin typeface="Times New Roman" pitchFamily="18" charset="0"/>
                  <a:sym typeface="Symbol" pitchFamily="18" charset="2"/>
                </a:rPr>
                <a:t></a:t>
              </a:r>
              <a:endParaRPr kumimoji="1" lang="en-US" altLang="zh-CN" sz="2400">
                <a:solidFill>
                  <a:srgbClr val="08080C"/>
                </a:solidFill>
                <a:latin typeface="Times New Roman" pitchFamily="18" charset="0"/>
              </a:endParaRPr>
            </a:p>
          </p:txBody>
        </p:sp>
        <p:sp>
          <p:nvSpPr>
            <p:cNvPr id="66588" name="Text Box 21"/>
            <p:cNvSpPr txBox="1">
              <a:spLocks noChangeArrowheads="1"/>
            </p:cNvSpPr>
            <p:nvPr/>
          </p:nvSpPr>
          <p:spPr bwMode="auto">
            <a:xfrm>
              <a:off x="2304" y="978"/>
              <a:ext cx="279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b="1">
                  <a:solidFill>
                    <a:srgbClr val="08080C"/>
                  </a:solidFill>
                  <a:latin typeface="SimSun" pitchFamily="2" charset="-122"/>
                </a:rPr>
                <a:t>2</a:t>
              </a:r>
              <a:r>
                <a:rPr kumimoji="1" lang="en-US" altLang="zh-CN" sz="2400" b="1" baseline="30000">
                  <a:solidFill>
                    <a:srgbClr val="08080C"/>
                  </a:solidFill>
                  <a:latin typeface="SimSun" pitchFamily="2" charset="-122"/>
                </a:rPr>
                <a:t>0  </a:t>
              </a:r>
              <a:r>
                <a:rPr kumimoji="1" lang="en-US" altLang="zh-CN" sz="2400" b="1">
                  <a:solidFill>
                    <a:srgbClr val="08080C"/>
                  </a:solidFill>
                  <a:latin typeface="SimSun" pitchFamily="2" charset="-122"/>
                </a:rPr>
                <a:t>2</a:t>
              </a:r>
              <a:r>
                <a:rPr kumimoji="1" lang="en-US" altLang="zh-CN" sz="2400" b="1" baseline="30000">
                  <a:solidFill>
                    <a:srgbClr val="08080C"/>
                  </a:solidFill>
                  <a:latin typeface="SimSun" pitchFamily="2" charset="-122"/>
                </a:rPr>
                <a:t>-1  </a:t>
              </a:r>
              <a:r>
                <a:rPr kumimoji="1" lang="en-US" altLang="zh-CN" sz="2400" b="1">
                  <a:solidFill>
                    <a:srgbClr val="08080C"/>
                  </a:solidFill>
                  <a:latin typeface="SimSun" pitchFamily="2" charset="-122"/>
                </a:rPr>
                <a:t>2</a:t>
              </a:r>
              <a:r>
                <a:rPr kumimoji="1" lang="en-US" altLang="zh-CN" sz="2400" b="1" baseline="30000">
                  <a:solidFill>
                    <a:srgbClr val="08080C"/>
                  </a:solidFill>
                  <a:latin typeface="SimSun" pitchFamily="2" charset="-122"/>
                </a:rPr>
                <a:t>-2        </a:t>
              </a:r>
              <a:r>
                <a:rPr kumimoji="1" lang="en-US" altLang="zh-CN" sz="2800" b="1">
                  <a:solidFill>
                    <a:srgbClr val="08080C"/>
                  </a:solidFill>
                  <a:latin typeface="Times New Roman" pitchFamily="18" charset="0"/>
                </a:rPr>
                <a:t>…</a:t>
              </a:r>
              <a:r>
                <a:rPr kumimoji="1" lang="en-US" altLang="zh-CN" sz="2400" b="1" baseline="30000">
                  <a:solidFill>
                    <a:srgbClr val="08080C"/>
                  </a:solidFill>
                  <a:latin typeface="SimSun" pitchFamily="2" charset="-122"/>
                </a:rPr>
                <a:t>      </a:t>
              </a:r>
              <a:r>
                <a:rPr kumimoji="1" lang="en-US" altLang="zh-CN" sz="2400" b="1">
                  <a:solidFill>
                    <a:srgbClr val="08080C"/>
                  </a:solidFill>
                  <a:latin typeface="SimSun" pitchFamily="2" charset="-122"/>
                </a:rPr>
                <a:t>2</a:t>
              </a:r>
              <a:r>
                <a:rPr kumimoji="1" lang="en-US" altLang="zh-CN" sz="2400" b="1" baseline="30000">
                  <a:solidFill>
                    <a:srgbClr val="08080C"/>
                  </a:solidFill>
                  <a:latin typeface="SimSun" pitchFamily="2" charset="-122"/>
                </a:rPr>
                <a:t>-(n-1)</a:t>
              </a:r>
              <a:r>
                <a:rPr kumimoji="1" lang="en-US" altLang="zh-CN" sz="2400" b="1">
                  <a:solidFill>
                    <a:srgbClr val="08080C"/>
                  </a:solidFill>
                  <a:latin typeface="SimSun" pitchFamily="2" charset="-122"/>
                </a:rPr>
                <a:t>2</a:t>
              </a:r>
              <a:r>
                <a:rPr kumimoji="1" lang="en-US" altLang="zh-CN" sz="2400" b="1" baseline="30000">
                  <a:solidFill>
                    <a:srgbClr val="08080C"/>
                  </a:solidFill>
                  <a:latin typeface="SimSun" pitchFamily="2" charset="-122"/>
                </a:rPr>
                <a:t>-n</a:t>
              </a:r>
            </a:p>
          </p:txBody>
        </p:sp>
      </p:grpSp>
      <p:sp>
        <p:nvSpPr>
          <p:cNvPr id="66566" name="Rectangle 22"/>
          <p:cNvSpPr>
            <a:spLocks noGrp="1" noChangeArrowheads="1"/>
          </p:cNvSpPr>
          <p:nvPr>
            <p:ph type="title" idx="4294967295"/>
          </p:nvPr>
        </p:nvSpPr>
        <p:spPr/>
        <p:txBody>
          <a:bodyPr/>
          <a:lstStyle/>
          <a:p>
            <a:pPr eaLnBrk="1" hangingPunct="1"/>
            <a:r>
              <a:rPr lang="en-US" altLang="zh-CN" sz="2400" smtClean="0">
                <a:solidFill>
                  <a:schemeClr val="tx1"/>
                </a:solidFill>
                <a:latin typeface="Times New Roman" pitchFamily="18" charset="0"/>
              </a:rPr>
              <a:t>2.2 </a:t>
            </a:r>
            <a:r>
              <a:rPr lang="zh-CN" altLang="en-US" sz="2400" smtClean="0">
                <a:solidFill>
                  <a:schemeClr val="tx1"/>
                </a:solidFill>
                <a:latin typeface="Times New Roman" pitchFamily="18" charset="0"/>
              </a:rPr>
              <a:t>机器</a:t>
            </a:r>
            <a:r>
              <a:rPr lang="zh-CN" altLang="en-US" sz="2400" smtClean="0">
                <a:solidFill>
                  <a:schemeClr val="tx1"/>
                </a:solidFill>
                <a:latin typeface="SimSun" pitchFamily="2" charset="-122"/>
              </a:rPr>
              <a:t>数的定点表示与浮点表示      </a:t>
            </a:r>
          </a:p>
        </p:txBody>
      </p:sp>
      <p:grpSp>
        <p:nvGrpSpPr>
          <p:cNvPr id="223255" name="Group 23"/>
          <p:cNvGrpSpPr>
            <a:grpSpLocks/>
          </p:cNvGrpSpPr>
          <p:nvPr/>
        </p:nvGrpSpPr>
        <p:grpSpPr bwMode="auto">
          <a:xfrm>
            <a:off x="838200" y="1676400"/>
            <a:ext cx="7391400" cy="1066800"/>
            <a:chOff x="528" y="1056"/>
            <a:chExt cx="4656" cy="672"/>
          </a:xfrm>
        </p:grpSpPr>
        <p:sp>
          <p:nvSpPr>
            <p:cNvPr id="66579" name="Text Box 24"/>
            <p:cNvSpPr txBox="1">
              <a:spLocks noChangeArrowheads="1"/>
            </p:cNvSpPr>
            <p:nvPr/>
          </p:nvSpPr>
          <p:spPr bwMode="auto">
            <a:xfrm>
              <a:off x="528" y="1056"/>
              <a:ext cx="1680"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zh-CN" altLang="en-US" sz="3200" b="1">
                  <a:solidFill>
                    <a:srgbClr val="08080C"/>
                  </a:solidFill>
                  <a:latin typeface="Times New Roman" pitchFamily="18" charset="0"/>
                </a:rPr>
                <a:t>原码表示的绝对值最大负数</a:t>
              </a:r>
            </a:p>
          </p:txBody>
        </p:sp>
        <p:sp>
          <p:nvSpPr>
            <p:cNvPr id="66580" name="Text Box 25"/>
            <p:cNvSpPr txBox="1">
              <a:spLocks noChangeArrowheads="1"/>
            </p:cNvSpPr>
            <p:nvPr/>
          </p:nvSpPr>
          <p:spPr bwMode="auto">
            <a:xfrm>
              <a:off x="2352" y="1305"/>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b="1">
                  <a:solidFill>
                    <a:srgbClr val="08080C"/>
                  </a:solidFill>
                  <a:latin typeface="Times New Roman" pitchFamily="18" charset="0"/>
                </a:rPr>
                <a:t>1</a:t>
              </a:r>
            </a:p>
          </p:txBody>
        </p:sp>
        <p:sp>
          <p:nvSpPr>
            <p:cNvPr id="66581" name="Text Box 26"/>
            <p:cNvSpPr txBox="1">
              <a:spLocks noChangeArrowheads="1"/>
            </p:cNvSpPr>
            <p:nvPr/>
          </p:nvSpPr>
          <p:spPr bwMode="auto">
            <a:xfrm>
              <a:off x="2688" y="1305"/>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b="1">
                  <a:solidFill>
                    <a:srgbClr val="08080C"/>
                  </a:solidFill>
                  <a:latin typeface="Times New Roman" pitchFamily="18" charset="0"/>
                </a:rPr>
                <a:t>1</a:t>
              </a:r>
            </a:p>
          </p:txBody>
        </p:sp>
        <p:sp>
          <p:nvSpPr>
            <p:cNvPr id="66582" name="Text Box 27"/>
            <p:cNvSpPr txBox="1">
              <a:spLocks noChangeArrowheads="1"/>
            </p:cNvSpPr>
            <p:nvPr/>
          </p:nvSpPr>
          <p:spPr bwMode="auto">
            <a:xfrm>
              <a:off x="3024" y="1305"/>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b="1">
                  <a:solidFill>
                    <a:srgbClr val="08080C"/>
                  </a:solidFill>
                  <a:latin typeface="Times New Roman" pitchFamily="18" charset="0"/>
                </a:rPr>
                <a:t>1</a:t>
              </a:r>
            </a:p>
          </p:txBody>
        </p:sp>
        <p:sp>
          <p:nvSpPr>
            <p:cNvPr id="66583" name="Text Box 28"/>
            <p:cNvSpPr txBox="1">
              <a:spLocks noChangeArrowheads="1"/>
            </p:cNvSpPr>
            <p:nvPr/>
          </p:nvSpPr>
          <p:spPr bwMode="auto">
            <a:xfrm>
              <a:off x="4464" y="1305"/>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b="1">
                  <a:solidFill>
                    <a:srgbClr val="08080C"/>
                  </a:solidFill>
                  <a:latin typeface="Times New Roman" pitchFamily="18" charset="0"/>
                </a:rPr>
                <a:t>1</a:t>
              </a:r>
            </a:p>
          </p:txBody>
        </p:sp>
        <p:sp>
          <p:nvSpPr>
            <p:cNvPr id="66584" name="Text Box 29"/>
            <p:cNvSpPr txBox="1">
              <a:spLocks noChangeArrowheads="1"/>
            </p:cNvSpPr>
            <p:nvPr/>
          </p:nvSpPr>
          <p:spPr bwMode="auto">
            <a:xfrm>
              <a:off x="4800" y="1305"/>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b="1">
                  <a:solidFill>
                    <a:srgbClr val="08080C"/>
                  </a:solidFill>
                  <a:latin typeface="Times New Roman" pitchFamily="18" charset="0"/>
                </a:rPr>
                <a:t>1</a:t>
              </a:r>
            </a:p>
          </p:txBody>
        </p:sp>
        <p:sp>
          <p:nvSpPr>
            <p:cNvPr id="66585" name="Text Box 30"/>
            <p:cNvSpPr txBox="1">
              <a:spLocks noChangeArrowheads="1"/>
            </p:cNvSpPr>
            <p:nvPr/>
          </p:nvSpPr>
          <p:spPr bwMode="auto">
            <a:xfrm>
              <a:off x="3696" y="1209"/>
              <a:ext cx="62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800" b="1">
                  <a:solidFill>
                    <a:srgbClr val="08080C"/>
                  </a:solidFill>
                  <a:latin typeface="Times New Roman" pitchFamily="18" charset="0"/>
                </a:rPr>
                <a:t>…</a:t>
              </a:r>
              <a:endParaRPr kumimoji="1" lang="en-US" altLang="zh-CN" sz="2400">
                <a:solidFill>
                  <a:srgbClr val="08080C"/>
                </a:solidFill>
                <a:latin typeface="Times New Roman" pitchFamily="18" charset="0"/>
              </a:endParaRPr>
            </a:p>
          </p:txBody>
        </p:sp>
      </p:grpSp>
      <p:sp>
        <p:nvSpPr>
          <p:cNvPr id="223263" name="Text Box 31"/>
          <p:cNvSpPr txBox="1">
            <a:spLocks noChangeArrowheads="1"/>
          </p:cNvSpPr>
          <p:nvPr/>
        </p:nvSpPr>
        <p:spPr bwMode="auto">
          <a:xfrm>
            <a:off x="971550" y="2971800"/>
            <a:ext cx="596265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spcBef>
                <a:spcPct val="50000"/>
              </a:spcBef>
            </a:pPr>
            <a:r>
              <a:rPr kumimoji="1" lang="en-US" altLang="zh-CN" sz="3200" b="1">
                <a:solidFill>
                  <a:srgbClr val="08080C"/>
                </a:solidFill>
                <a:latin typeface="Times New Roman" pitchFamily="18" charset="0"/>
              </a:rPr>
              <a:t> X</a:t>
            </a:r>
            <a:r>
              <a:rPr kumimoji="1" lang="zh-CN" altLang="en-US" sz="3200" b="1" baseline="-25000">
                <a:solidFill>
                  <a:srgbClr val="08080C"/>
                </a:solidFill>
                <a:latin typeface="Times New Roman" pitchFamily="18" charset="0"/>
              </a:rPr>
              <a:t>绝对值最大负数</a:t>
            </a:r>
            <a:r>
              <a:rPr kumimoji="1" lang="en-US" altLang="zh-CN" sz="3200" b="1" baseline="-25000">
                <a:solidFill>
                  <a:srgbClr val="08080C"/>
                </a:solidFill>
                <a:latin typeface="Times New Roman" pitchFamily="18" charset="0"/>
              </a:rPr>
              <a:t>(</a:t>
            </a:r>
            <a:r>
              <a:rPr kumimoji="1" lang="zh-CN" altLang="en-US" sz="3200" b="1" baseline="-25000">
                <a:solidFill>
                  <a:srgbClr val="08080C"/>
                </a:solidFill>
                <a:latin typeface="Times New Roman" pitchFamily="18" charset="0"/>
              </a:rPr>
              <a:t>原码表示时）</a:t>
            </a:r>
            <a:r>
              <a:rPr kumimoji="1" lang="en-US" altLang="zh-CN" sz="3200" b="1">
                <a:solidFill>
                  <a:srgbClr val="08080C"/>
                </a:solidFill>
                <a:latin typeface="Times New Roman" pitchFamily="18" charset="0"/>
              </a:rPr>
              <a:t>=</a:t>
            </a:r>
            <a:r>
              <a:rPr kumimoji="1" lang="en-US" altLang="zh-CN" sz="3200" b="1">
                <a:solidFill>
                  <a:srgbClr val="FF0000"/>
                </a:solidFill>
                <a:latin typeface="Times New Roman" pitchFamily="18" charset="0"/>
              </a:rPr>
              <a:t>-(1-2</a:t>
            </a:r>
            <a:r>
              <a:rPr kumimoji="1" lang="en-US" altLang="zh-CN" sz="3200" b="1" baseline="30000">
                <a:solidFill>
                  <a:srgbClr val="FF0000"/>
                </a:solidFill>
                <a:latin typeface="Times New Roman" pitchFamily="18" charset="0"/>
              </a:rPr>
              <a:t>-n</a:t>
            </a:r>
            <a:r>
              <a:rPr kumimoji="1" lang="en-US" altLang="zh-CN" sz="3200" b="1">
                <a:solidFill>
                  <a:srgbClr val="FF0000"/>
                </a:solidFill>
                <a:latin typeface="Times New Roman" pitchFamily="18" charset="0"/>
              </a:rPr>
              <a:t>)</a:t>
            </a:r>
          </a:p>
        </p:txBody>
      </p:sp>
      <p:grpSp>
        <p:nvGrpSpPr>
          <p:cNvPr id="223264" name="Group 32"/>
          <p:cNvGrpSpPr>
            <a:grpSpLocks/>
          </p:cNvGrpSpPr>
          <p:nvPr/>
        </p:nvGrpSpPr>
        <p:grpSpPr bwMode="auto">
          <a:xfrm>
            <a:off x="914400" y="3886200"/>
            <a:ext cx="7315200" cy="1066800"/>
            <a:chOff x="576" y="2448"/>
            <a:chExt cx="4608" cy="672"/>
          </a:xfrm>
        </p:grpSpPr>
        <p:sp>
          <p:nvSpPr>
            <p:cNvPr id="66572" name="Text Box 33"/>
            <p:cNvSpPr txBox="1">
              <a:spLocks noChangeArrowheads="1"/>
            </p:cNvSpPr>
            <p:nvPr/>
          </p:nvSpPr>
          <p:spPr bwMode="auto">
            <a:xfrm>
              <a:off x="576" y="2448"/>
              <a:ext cx="1872"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zh-CN" altLang="en-US" sz="3200" b="1">
                  <a:solidFill>
                    <a:srgbClr val="08080C"/>
                  </a:solidFill>
                  <a:latin typeface="Times New Roman" pitchFamily="18" charset="0"/>
                </a:rPr>
                <a:t>补码表示的绝对值最大负数</a:t>
              </a:r>
            </a:p>
          </p:txBody>
        </p:sp>
        <p:sp>
          <p:nvSpPr>
            <p:cNvPr id="66573" name="Text Box 34"/>
            <p:cNvSpPr txBox="1">
              <a:spLocks noChangeArrowheads="1"/>
            </p:cNvSpPr>
            <p:nvPr/>
          </p:nvSpPr>
          <p:spPr bwMode="auto">
            <a:xfrm>
              <a:off x="2352" y="2697"/>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b="1">
                  <a:solidFill>
                    <a:srgbClr val="08080C"/>
                  </a:solidFill>
                  <a:latin typeface="Times New Roman" pitchFamily="18" charset="0"/>
                </a:rPr>
                <a:t>1</a:t>
              </a:r>
            </a:p>
          </p:txBody>
        </p:sp>
        <p:sp>
          <p:nvSpPr>
            <p:cNvPr id="66574" name="Text Box 35"/>
            <p:cNvSpPr txBox="1">
              <a:spLocks noChangeArrowheads="1"/>
            </p:cNvSpPr>
            <p:nvPr/>
          </p:nvSpPr>
          <p:spPr bwMode="auto">
            <a:xfrm>
              <a:off x="3024" y="2697"/>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b="1">
                  <a:solidFill>
                    <a:srgbClr val="08080C"/>
                  </a:solidFill>
                  <a:latin typeface="Times New Roman" pitchFamily="18" charset="0"/>
                </a:rPr>
                <a:t>0</a:t>
              </a:r>
            </a:p>
          </p:txBody>
        </p:sp>
        <p:sp>
          <p:nvSpPr>
            <p:cNvPr id="66575" name="Text Box 36"/>
            <p:cNvSpPr txBox="1">
              <a:spLocks noChangeArrowheads="1"/>
            </p:cNvSpPr>
            <p:nvPr/>
          </p:nvSpPr>
          <p:spPr bwMode="auto">
            <a:xfrm>
              <a:off x="4464" y="2697"/>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b="1">
                  <a:solidFill>
                    <a:srgbClr val="08080C"/>
                  </a:solidFill>
                  <a:latin typeface="Times New Roman" pitchFamily="18" charset="0"/>
                </a:rPr>
                <a:t>0</a:t>
              </a:r>
            </a:p>
          </p:txBody>
        </p:sp>
        <p:sp>
          <p:nvSpPr>
            <p:cNvPr id="66576" name="Text Box 37"/>
            <p:cNvSpPr txBox="1">
              <a:spLocks noChangeArrowheads="1"/>
            </p:cNvSpPr>
            <p:nvPr/>
          </p:nvSpPr>
          <p:spPr bwMode="auto">
            <a:xfrm>
              <a:off x="4800" y="2697"/>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b="1">
                  <a:solidFill>
                    <a:srgbClr val="08080C"/>
                  </a:solidFill>
                  <a:latin typeface="Times New Roman" pitchFamily="18" charset="0"/>
                </a:rPr>
                <a:t>0</a:t>
              </a:r>
            </a:p>
          </p:txBody>
        </p:sp>
        <p:sp>
          <p:nvSpPr>
            <p:cNvPr id="66577" name="Text Box 38"/>
            <p:cNvSpPr txBox="1">
              <a:spLocks noChangeArrowheads="1"/>
            </p:cNvSpPr>
            <p:nvPr/>
          </p:nvSpPr>
          <p:spPr bwMode="auto">
            <a:xfrm>
              <a:off x="2688" y="2697"/>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b="1">
                  <a:solidFill>
                    <a:srgbClr val="08080C"/>
                  </a:solidFill>
                  <a:latin typeface="Times New Roman" pitchFamily="18" charset="0"/>
                </a:rPr>
                <a:t>0</a:t>
              </a:r>
            </a:p>
          </p:txBody>
        </p:sp>
        <p:sp>
          <p:nvSpPr>
            <p:cNvPr id="66578" name="Text Box 39"/>
            <p:cNvSpPr txBox="1">
              <a:spLocks noChangeArrowheads="1"/>
            </p:cNvSpPr>
            <p:nvPr/>
          </p:nvSpPr>
          <p:spPr bwMode="auto">
            <a:xfrm>
              <a:off x="3696" y="2610"/>
              <a:ext cx="62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800" b="1">
                  <a:solidFill>
                    <a:srgbClr val="08080C"/>
                  </a:solidFill>
                  <a:latin typeface="Times New Roman" pitchFamily="18" charset="0"/>
                </a:rPr>
                <a:t>…</a:t>
              </a:r>
              <a:endParaRPr kumimoji="1" lang="en-US" altLang="zh-CN" sz="2400">
                <a:solidFill>
                  <a:srgbClr val="08080C"/>
                </a:solidFill>
                <a:latin typeface="Times New Roman" pitchFamily="18" charset="0"/>
              </a:endParaRPr>
            </a:p>
          </p:txBody>
        </p:sp>
      </p:grpSp>
      <p:sp>
        <p:nvSpPr>
          <p:cNvPr id="223272" name="Text Box 40"/>
          <p:cNvSpPr txBox="1">
            <a:spLocks noChangeArrowheads="1"/>
          </p:cNvSpPr>
          <p:nvPr/>
        </p:nvSpPr>
        <p:spPr bwMode="auto">
          <a:xfrm>
            <a:off x="704850" y="5219700"/>
            <a:ext cx="59817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spcBef>
                <a:spcPct val="50000"/>
              </a:spcBef>
            </a:pPr>
            <a:r>
              <a:rPr kumimoji="1" lang="en-US" altLang="zh-CN" sz="3200" b="1">
                <a:solidFill>
                  <a:srgbClr val="08080C"/>
                </a:solidFill>
                <a:latin typeface="Times New Roman" pitchFamily="18" charset="0"/>
              </a:rPr>
              <a:t>X</a:t>
            </a:r>
            <a:r>
              <a:rPr kumimoji="1" lang="zh-CN" altLang="en-US" sz="3200" b="1" baseline="-25000">
                <a:solidFill>
                  <a:srgbClr val="08080C"/>
                </a:solidFill>
                <a:latin typeface="Times New Roman" pitchFamily="18" charset="0"/>
              </a:rPr>
              <a:t>绝对值最大负数（补码表示时）</a:t>
            </a:r>
            <a:r>
              <a:rPr kumimoji="1" lang="en-US" altLang="zh-CN" sz="3200" b="1">
                <a:solidFill>
                  <a:srgbClr val="08080C"/>
                </a:solidFill>
                <a:latin typeface="Times New Roman" pitchFamily="18" charset="0"/>
              </a:rPr>
              <a:t>=</a:t>
            </a:r>
            <a:r>
              <a:rPr kumimoji="1" lang="en-US" altLang="zh-CN" sz="3200" b="1">
                <a:solidFill>
                  <a:srgbClr val="FF0000"/>
                </a:solidFill>
                <a:latin typeface="Times New Roman" pitchFamily="18" charset="0"/>
              </a:rPr>
              <a:t>-1</a:t>
            </a:r>
          </a:p>
        </p:txBody>
      </p:sp>
      <p:sp>
        <p:nvSpPr>
          <p:cNvPr id="223275" name="AutoShape 43"/>
          <p:cNvSpPr>
            <a:spLocks noChangeArrowheads="1"/>
          </p:cNvSpPr>
          <p:nvPr/>
        </p:nvSpPr>
        <p:spPr bwMode="auto">
          <a:xfrm>
            <a:off x="6400800" y="4953000"/>
            <a:ext cx="1828800" cy="1371600"/>
          </a:xfrm>
          <a:prstGeom prst="irregularSeal2">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4000">
                <a:solidFill>
                  <a:srgbClr val="F93D17"/>
                </a:solidFill>
                <a:latin typeface="Times New Roman" pitchFamily="18" charset="0"/>
              </a:rPr>
              <a:t>注意</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2327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2325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2326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2327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22326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2327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232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263" grpId="0" autoUpdateAnimBg="0"/>
      <p:bldP spid="223272" grpId="0" autoUpdateAnimBg="0"/>
      <p:bldP spid="223275" grpId="0" animBg="1"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日期占位符 1"/>
          <p:cNvSpPr>
            <a:spLocks noGrp="1"/>
          </p:cNvSpPr>
          <p:nvPr>
            <p:ph type="dt" sz="quarter" idx="10"/>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D884D5BD-8AC1-41E0-A94D-971366F18408}" type="datetime2">
              <a:rPr lang="zh-CN" altLang="en-US" smtClean="0">
                <a:solidFill>
                  <a:srgbClr val="08080C"/>
                </a:solidFill>
                <a:latin typeface="Times New Roman" pitchFamily="18" charset="0"/>
              </a:rPr>
              <a:pPr eaLnBrk="1" hangingPunct="1"/>
              <a:t>2016年3月7日</a:t>
            </a:fld>
            <a:endParaRPr lang="en-US" altLang="zh-CN" smtClean="0">
              <a:solidFill>
                <a:srgbClr val="08080C"/>
              </a:solidFill>
              <a:latin typeface="Times New Roman" pitchFamily="18" charset="0"/>
            </a:endParaRPr>
          </a:p>
        </p:txBody>
      </p:sp>
      <p:sp>
        <p:nvSpPr>
          <p:cNvPr id="67587" name="页脚占位符 3"/>
          <p:cNvSpPr>
            <a:spLocks noGrp="1"/>
          </p:cNvSpPr>
          <p:nvPr>
            <p:ph type="ftr" sz="quarter" idx="12"/>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r>
              <a:rPr kumimoji="1" lang="zh-CN" altLang="en-US" smtClean="0">
                <a:solidFill>
                  <a:srgbClr val="663300"/>
                </a:solidFill>
                <a:latin typeface="Times New Roman" pitchFamily="18" charset="0"/>
                <a:ea typeface="隶书体" pitchFamily="49" charset="-122"/>
              </a:rPr>
              <a:t>华南理工大学广州学院</a:t>
            </a:r>
          </a:p>
        </p:txBody>
      </p:sp>
      <p:sp>
        <p:nvSpPr>
          <p:cNvPr id="224262" name="Rectangle 6"/>
          <p:cNvSpPr>
            <a:spLocks noGrp="1" noChangeArrowheads="1"/>
          </p:cNvSpPr>
          <p:nvPr>
            <p:ph type="body" idx="4294967295"/>
          </p:nvPr>
        </p:nvSpPr>
        <p:spPr>
          <a:xfrm>
            <a:off x="228600" y="990600"/>
            <a:ext cx="8229600" cy="4648200"/>
          </a:xfrm>
        </p:spPr>
        <p:txBody>
          <a:bodyPr/>
          <a:lstStyle/>
          <a:p>
            <a:pPr eaLnBrk="1" hangingPunct="1">
              <a:buFontTx/>
              <a:buNone/>
            </a:pPr>
            <a:r>
              <a:rPr lang="en-US" altLang="zh-CN" sz="3600" b="1" smtClean="0">
                <a:latin typeface="Times New Roman" pitchFamily="18" charset="0"/>
              </a:rPr>
              <a:t>  </a:t>
            </a:r>
            <a:r>
              <a:rPr lang="zh-CN" altLang="en-US" sz="3600" b="1" smtClean="0">
                <a:latin typeface="Times New Roman" pitchFamily="18" charset="0"/>
              </a:rPr>
              <a:t>综上所述：</a:t>
            </a:r>
          </a:p>
          <a:p>
            <a:pPr eaLnBrk="1" hangingPunct="1">
              <a:buFontTx/>
              <a:buNone/>
            </a:pPr>
            <a:r>
              <a:rPr lang="zh-CN" altLang="en-US" sz="3600" b="1" smtClean="0">
                <a:latin typeface="Times New Roman" pitchFamily="18" charset="0"/>
              </a:rPr>
              <a:t>  若机器字长有</a:t>
            </a:r>
            <a:r>
              <a:rPr lang="en-US" altLang="zh-CN" sz="3600" b="1" smtClean="0">
                <a:latin typeface="Times New Roman" pitchFamily="18" charset="0"/>
              </a:rPr>
              <a:t>n+1</a:t>
            </a:r>
            <a:r>
              <a:rPr lang="zh-CN" altLang="en-US" sz="3600" b="1" smtClean="0">
                <a:latin typeface="Times New Roman" pitchFamily="18" charset="0"/>
              </a:rPr>
              <a:t>位，则：</a:t>
            </a:r>
          </a:p>
          <a:p>
            <a:pPr lvl="1" eaLnBrk="1" hangingPunct="1">
              <a:buFontTx/>
              <a:buNone/>
            </a:pPr>
            <a:r>
              <a:rPr lang="zh-CN" altLang="en-US" sz="3200" b="1" smtClean="0">
                <a:latin typeface="Times New Roman" pitchFamily="18" charset="0"/>
              </a:rPr>
              <a:t>原码定点小数表示范围为：</a:t>
            </a:r>
            <a:r>
              <a:rPr lang="en-US" altLang="zh-CN" sz="3200" b="1" smtClean="0">
                <a:latin typeface="Times New Roman" pitchFamily="18" charset="0"/>
              </a:rPr>
              <a:t>-(1-2</a:t>
            </a:r>
            <a:r>
              <a:rPr lang="en-US" altLang="zh-CN" sz="3200" b="1" baseline="30000" smtClean="0">
                <a:latin typeface="Times New Roman" pitchFamily="18" charset="0"/>
              </a:rPr>
              <a:t>-n</a:t>
            </a:r>
            <a:r>
              <a:rPr lang="en-US" altLang="zh-CN" sz="3200" b="1" smtClean="0">
                <a:latin typeface="Times New Roman" pitchFamily="18" charset="0"/>
              </a:rPr>
              <a:t>)</a:t>
            </a:r>
            <a:r>
              <a:rPr lang="zh-CN" altLang="en-US" sz="3200" b="1" smtClean="0">
                <a:latin typeface="Times New Roman" pitchFamily="18" charset="0"/>
              </a:rPr>
              <a:t>～</a:t>
            </a:r>
            <a:r>
              <a:rPr lang="en-US" altLang="zh-CN" sz="3200" b="1" smtClean="0">
                <a:latin typeface="Times New Roman" pitchFamily="18" charset="0"/>
              </a:rPr>
              <a:t>(1-2</a:t>
            </a:r>
            <a:r>
              <a:rPr lang="en-US" altLang="zh-CN" sz="3200" b="1" baseline="30000" smtClean="0">
                <a:latin typeface="Times New Roman" pitchFamily="18" charset="0"/>
              </a:rPr>
              <a:t>-n</a:t>
            </a:r>
            <a:r>
              <a:rPr lang="en-US" altLang="zh-CN" sz="3200" b="1" smtClean="0">
                <a:latin typeface="Times New Roman" pitchFamily="18" charset="0"/>
              </a:rPr>
              <a:t>)</a:t>
            </a:r>
          </a:p>
          <a:p>
            <a:pPr lvl="1" eaLnBrk="1" hangingPunct="1">
              <a:buFontTx/>
              <a:buNone/>
            </a:pPr>
            <a:r>
              <a:rPr lang="zh-CN" altLang="en-US" sz="3200" b="1" smtClean="0">
                <a:latin typeface="Times New Roman" pitchFamily="18" charset="0"/>
              </a:rPr>
              <a:t>补码定点小数表示范围为：</a:t>
            </a:r>
            <a:r>
              <a:rPr lang="en-US" altLang="zh-CN" sz="3200" b="1" smtClean="0">
                <a:latin typeface="Times New Roman" pitchFamily="18" charset="0"/>
              </a:rPr>
              <a:t>-1</a:t>
            </a:r>
            <a:r>
              <a:rPr lang="zh-CN" altLang="en-US" sz="3200" b="1" smtClean="0">
                <a:latin typeface="Times New Roman" pitchFamily="18" charset="0"/>
              </a:rPr>
              <a:t>～</a:t>
            </a:r>
            <a:r>
              <a:rPr lang="en-US" altLang="zh-CN" sz="3200" b="1" smtClean="0">
                <a:latin typeface="Times New Roman" pitchFamily="18" charset="0"/>
              </a:rPr>
              <a:t>(1-2</a:t>
            </a:r>
            <a:r>
              <a:rPr lang="en-US" altLang="zh-CN" sz="3200" b="1" baseline="30000" smtClean="0">
                <a:latin typeface="Times New Roman" pitchFamily="18" charset="0"/>
              </a:rPr>
              <a:t>-n</a:t>
            </a:r>
            <a:r>
              <a:rPr lang="en-US" altLang="zh-CN" sz="3200" b="1" smtClean="0">
                <a:latin typeface="Times New Roman" pitchFamily="18" charset="0"/>
              </a:rPr>
              <a:t>)</a:t>
            </a:r>
          </a:p>
          <a:p>
            <a:pPr eaLnBrk="1" hangingPunct="1">
              <a:buFontTx/>
              <a:buNone/>
            </a:pPr>
            <a:r>
              <a:rPr lang="en-US" altLang="zh-CN" sz="3600" b="1" smtClean="0">
                <a:latin typeface="Times New Roman" pitchFamily="18" charset="0"/>
              </a:rPr>
              <a:t>  </a:t>
            </a:r>
            <a:r>
              <a:rPr lang="zh-CN" altLang="en-US" sz="3600" b="1" smtClean="0">
                <a:latin typeface="Times New Roman" pitchFamily="18" charset="0"/>
              </a:rPr>
              <a:t>若机器字长有</a:t>
            </a:r>
            <a:r>
              <a:rPr lang="en-US" altLang="zh-CN" sz="3600" b="1" smtClean="0">
                <a:latin typeface="Times New Roman" pitchFamily="18" charset="0"/>
              </a:rPr>
              <a:t>8</a:t>
            </a:r>
            <a:r>
              <a:rPr lang="zh-CN" altLang="en-US" sz="3600" b="1" smtClean="0">
                <a:latin typeface="Times New Roman" pitchFamily="18" charset="0"/>
              </a:rPr>
              <a:t>位，则：</a:t>
            </a:r>
          </a:p>
          <a:p>
            <a:pPr lvl="1" eaLnBrk="1" hangingPunct="1">
              <a:buFontTx/>
              <a:buNone/>
            </a:pPr>
            <a:r>
              <a:rPr lang="zh-CN" altLang="en-US" sz="3200" b="1" smtClean="0">
                <a:latin typeface="Times New Roman" pitchFamily="18" charset="0"/>
              </a:rPr>
              <a:t>原码定点小数表示范围为：</a:t>
            </a:r>
            <a:r>
              <a:rPr lang="en-US" altLang="zh-CN" sz="3200" b="1" smtClean="0">
                <a:solidFill>
                  <a:srgbClr val="FF0000"/>
                </a:solidFill>
                <a:latin typeface="Times New Roman" pitchFamily="18" charset="0"/>
              </a:rPr>
              <a:t>-(1-2</a:t>
            </a:r>
            <a:r>
              <a:rPr lang="en-US" altLang="zh-CN" sz="3200" b="1" baseline="30000" smtClean="0">
                <a:solidFill>
                  <a:srgbClr val="FF0000"/>
                </a:solidFill>
                <a:latin typeface="Times New Roman" pitchFamily="18" charset="0"/>
              </a:rPr>
              <a:t>-7</a:t>
            </a:r>
            <a:r>
              <a:rPr lang="en-US" altLang="zh-CN" sz="3200" b="1" smtClean="0">
                <a:solidFill>
                  <a:srgbClr val="FF0000"/>
                </a:solidFill>
                <a:latin typeface="Times New Roman" pitchFamily="18" charset="0"/>
              </a:rPr>
              <a:t>)</a:t>
            </a:r>
            <a:r>
              <a:rPr lang="zh-CN" altLang="en-US" sz="3200" b="1" smtClean="0">
                <a:latin typeface="Times New Roman" pitchFamily="18" charset="0"/>
              </a:rPr>
              <a:t>～</a:t>
            </a:r>
            <a:r>
              <a:rPr lang="en-US" altLang="zh-CN" sz="3200" b="1" smtClean="0">
                <a:solidFill>
                  <a:srgbClr val="FF0000"/>
                </a:solidFill>
                <a:latin typeface="Times New Roman" pitchFamily="18" charset="0"/>
              </a:rPr>
              <a:t>(1-2</a:t>
            </a:r>
            <a:r>
              <a:rPr lang="en-US" altLang="zh-CN" sz="3200" b="1" baseline="30000" smtClean="0">
                <a:solidFill>
                  <a:srgbClr val="FF0000"/>
                </a:solidFill>
                <a:latin typeface="Times New Roman" pitchFamily="18" charset="0"/>
              </a:rPr>
              <a:t>-7</a:t>
            </a:r>
            <a:r>
              <a:rPr lang="en-US" altLang="zh-CN" sz="3200" b="1" smtClean="0">
                <a:solidFill>
                  <a:srgbClr val="FF0000"/>
                </a:solidFill>
                <a:latin typeface="Times New Roman" pitchFamily="18" charset="0"/>
              </a:rPr>
              <a:t>)</a:t>
            </a:r>
          </a:p>
          <a:p>
            <a:pPr lvl="1" eaLnBrk="1" hangingPunct="1">
              <a:buFontTx/>
              <a:buNone/>
            </a:pPr>
            <a:r>
              <a:rPr lang="zh-CN" altLang="en-US" sz="3200" b="1" smtClean="0">
                <a:latin typeface="Times New Roman" pitchFamily="18" charset="0"/>
              </a:rPr>
              <a:t>补码定点小数表示范围为：</a:t>
            </a:r>
            <a:r>
              <a:rPr lang="en-US" altLang="zh-CN" sz="3200" b="1" smtClean="0">
                <a:solidFill>
                  <a:srgbClr val="FF0000"/>
                </a:solidFill>
                <a:latin typeface="Times New Roman" pitchFamily="18" charset="0"/>
              </a:rPr>
              <a:t>-1</a:t>
            </a:r>
            <a:r>
              <a:rPr lang="zh-CN" altLang="en-US" sz="3200" b="1" smtClean="0">
                <a:latin typeface="Times New Roman" pitchFamily="18" charset="0"/>
              </a:rPr>
              <a:t>～</a:t>
            </a:r>
            <a:r>
              <a:rPr lang="en-US" altLang="zh-CN" sz="3200" b="1" smtClean="0">
                <a:solidFill>
                  <a:srgbClr val="FF0000"/>
                </a:solidFill>
                <a:latin typeface="Times New Roman" pitchFamily="18" charset="0"/>
              </a:rPr>
              <a:t>(1-2</a:t>
            </a:r>
            <a:r>
              <a:rPr lang="en-US" altLang="zh-CN" sz="3200" b="1" baseline="30000" smtClean="0">
                <a:solidFill>
                  <a:srgbClr val="FF0000"/>
                </a:solidFill>
                <a:latin typeface="Times New Roman" pitchFamily="18" charset="0"/>
              </a:rPr>
              <a:t>-7</a:t>
            </a:r>
            <a:r>
              <a:rPr lang="en-US" altLang="zh-CN" sz="3200" b="1" smtClean="0">
                <a:solidFill>
                  <a:srgbClr val="FF0000"/>
                </a:solidFill>
                <a:latin typeface="Times New Roman" pitchFamily="18" charset="0"/>
              </a:rPr>
              <a:t>)</a:t>
            </a:r>
          </a:p>
        </p:txBody>
      </p:sp>
      <p:sp>
        <p:nvSpPr>
          <p:cNvPr id="67589" name="Rectangle 7"/>
          <p:cNvSpPr>
            <a:spLocks noGrp="1" noChangeArrowheads="1"/>
          </p:cNvSpPr>
          <p:nvPr>
            <p:ph type="title" idx="4294967295"/>
          </p:nvPr>
        </p:nvSpPr>
        <p:spPr/>
        <p:txBody>
          <a:bodyPr/>
          <a:lstStyle/>
          <a:p>
            <a:pPr eaLnBrk="1" hangingPunct="1"/>
            <a:r>
              <a:rPr lang="en-US" altLang="zh-CN" sz="2400" smtClean="0">
                <a:solidFill>
                  <a:schemeClr val="tx1"/>
                </a:solidFill>
                <a:latin typeface="Times New Roman" pitchFamily="18" charset="0"/>
              </a:rPr>
              <a:t>2.2 </a:t>
            </a:r>
            <a:r>
              <a:rPr lang="zh-CN" altLang="en-US" sz="2400" smtClean="0">
                <a:solidFill>
                  <a:schemeClr val="tx1"/>
                </a:solidFill>
                <a:latin typeface="Times New Roman" pitchFamily="18" charset="0"/>
              </a:rPr>
              <a:t>机器</a:t>
            </a:r>
            <a:r>
              <a:rPr lang="zh-CN" altLang="en-US" sz="2400" smtClean="0">
                <a:solidFill>
                  <a:schemeClr val="tx1"/>
                </a:solidFill>
                <a:latin typeface="SimSun" pitchFamily="2" charset="-122"/>
              </a:rPr>
              <a:t>数的定点表示与浮点表示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426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2426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22426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224262">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2426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22426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22426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62"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10" name="日期占位符 1"/>
          <p:cNvSpPr>
            <a:spLocks noGrp="1"/>
          </p:cNvSpPr>
          <p:nvPr>
            <p:ph type="dt" sz="quarter" idx="10"/>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9FFE8023-00A3-46C8-A532-2BCB9856C71F}" type="datetime2">
              <a:rPr lang="zh-CN" altLang="en-US" smtClean="0">
                <a:solidFill>
                  <a:srgbClr val="08080C"/>
                </a:solidFill>
                <a:latin typeface="Times New Roman" pitchFamily="18" charset="0"/>
              </a:rPr>
              <a:pPr eaLnBrk="1" hangingPunct="1"/>
              <a:t>2016年3月7日</a:t>
            </a:fld>
            <a:endParaRPr lang="en-US" altLang="zh-CN" smtClean="0">
              <a:solidFill>
                <a:srgbClr val="08080C"/>
              </a:solidFill>
              <a:latin typeface="Times New Roman" pitchFamily="18" charset="0"/>
            </a:endParaRPr>
          </a:p>
        </p:txBody>
      </p:sp>
      <p:sp>
        <p:nvSpPr>
          <p:cNvPr id="68611" name="页脚占位符 3"/>
          <p:cNvSpPr>
            <a:spLocks noGrp="1"/>
          </p:cNvSpPr>
          <p:nvPr>
            <p:ph type="ftr" sz="quarter" idx="12"/>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r>
              <a:rPr kumimoji="1" lang="zh-CN" altLang="en-US" smtClean="0">
                <a:solidFill>
                  <a:srgbClr val="663300"/>
                </a:solidFill>
                <a:latin typeface="Times New Roman" pitchFamily="18" charset="0"/>
                <a:ea typeface="隶书体" pitchFamily="49" charset="-122"/>
              </a:rPr>
              <a:t>华南理工大学广州学院</a:t>
            </a:r>
          </a:p>
        </p:txBody>
      </p:sp>
      <p:sp>
        <p:nvSpPr>
          <p:cNvPr id="68612" name="Rectangle 2"/>
          <p:cNvSpPr>
            <a:spLocks noGrp="1" noChangeArrowheads="1"/>
          </p:cNvSpPr>
          <p:nvPr>
            <p:ph type="title" idx="4294967295"/>
          </p:nvPr>
        </p:nvSpPr>
        <p:spPr/>
        <p:txBody>
          <a:bodyPr/>
          <a:lstStyle/>
          <a:p>
            <a:pPr eaLnBrk="1" hangingPunct="1"/>
            <a:r>
              <a:rPr lang="en-US" altLang="zh-CN" sz="2400" smtClean="0">
                <a:solidFill>
                  <a:schemeClr val="tx1"/>
                </a:solidFill>
                <a:latin typeface="Times New Roman" pitchFamily="18" charset="0"/>
              </a:rPr>
              <a:t>2.2 </a:t>
            </a:r>
            <a:r>
              <a:rPr lang="zh-CN" altLang="en-US" sz="2400" smtClean="0">
                <a:solidFill>
                  <a:schemeClr val="tx1"/>
                </a:solidFill>
                <a:latin typeface="Times New Roman" pitchFamily="18" charset="0"/>
              </a:rPr>
              <a:t>机器</a:t>
            </a:r>
            <a:r>
              <a:rPr lang="zh-CN" altLang="en-US" sz="2400" smtClean="0">
                <a:solidFill>
                  <a:schemeClr val="tx1"/>
                </a:solidFill>
                <a:latin typeface="SimSun" pitchFamily="2" charset="-122"/>
              </a:rPr>
              <a:t>数的定点表示与浮点表示      </a:t>
            </a:r>
          </a:p>
        </p:txBody>
      </p:sp>
      <p:sp>
        <p:nvSpPr>
          <p:cNvPr id="228355" name="Rectangle 3"/>
          <p:cNvSpPr>
            <a:spLocks noGrp="1" noChangeArrowheads="1"/>
          </p:cNvSpPr>
          <p:nvPr>
            <p:ph type="body" idx="4294967295"/>
          </p:nvPr>
        </p:nvSpPr>
        <p:spPr>
          <a:xfrm>
            <a:off x="381000" y="838200"/>
            <a:ext cx="8229600" cy="1828800"/>
          </a:xfrm>
        </p:spPr>
        <p:txBody>
          <a:bodyPr/>
          <a:lstStyle/>
          <a:p>
            <a:pPr eaLnBrk="1" hangingPunct="1">
              <a:lnSpc>
                <a:spcPct val="90000"/>
              </a:lnSpc>
              <a:buFontTx/>
              <a:buNone/>
            </a:pPr>
            <a:r>
              <a:rPr lang="en-US" altLang="zh-CN" sz="3600" b="1" smtClean="0">
                <a:solidFill>
                  <a:srgbClr val="800000"/>
                </a:solidFill>
                <a:latin typeface="Times New Roman" pitchFamily="18" charset="0"/>
              </a:rPr>
              <a:t>2.2.2 </a:t>
            </a:r>
            <a:r>
              <a:rPr lang="zh-CN" altLang="en-US" sz="3600" b="1" smtClean="0">
                <a:solidFill>
                  <a:srgbClr val="800000"/>
                </a:solidFill>
                <a:latin typeface="Times New Roman" pitchFamily="18" charset="0"/>
              </a:rPr>
              <a:t>浮点表示法</a:t>
            </a:r>
          </a:p>
          <a:p>
            <a:pPr eaLnBrk="1" hangingPunct="1">
              <a:lnSpc>
                <a:spcPct val="90000"/>
              </a:lnSpc>
              <a:buFontTx/>
              <a:buNone/>
            </a:pPr>
            <a:r>
              <a:rPr lang="zh-CN" altLang="en-US" sz="3600" b="1" smtClean="0">
                <a:latin typeface="Times New Roman" pitchFamily="18" charset="0"/>
              </a:rPr>
              <a:t>          </a:t>
            </a:r>
            <a:r>
              <a:rPr lang="zh-CN" altLang="en-US" b="1" smtClean="0">
                <a:latin typeface="Times New Roman" pitchFamily="18" charset="0"/>
              </a:rPr>
              <a:t>小数点的位置根据需要而浮动，这就是浮点数。例如：</a:t>
            </a:r>
            <a:r>
              <a:rPr lang="zh-CN" altLang="en-US" sz="3600" b="1" smtClean="0">
                <a:latin typeface="Times New Roman" pitchFamily="18" charset="0"/>
              </a:rPr>
              <a:t> </a:t>
            </a:r>
          </a:p>
        </p:txBody>
      </p:sp>
      <p:sp>
        <p:nvSpPr>
          <p:cNvPr id="228356" name="Text Box 4"/>
          <p:cNvSpPr txBox="1">
            <a:spLocks noChangeArrowheads="1"/>
          </p:cNvSpPr>
          <p:nvPr/>
        </p:nvSpPr>
        <p:spPr bwMode="auto">
          <a:xfrm>
            <a:off x="1371600" y="2620963"/>
            <a:ext cx="21336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3200" b="1">
                <a:solidFill>
                  <a:srgbClr val="08080C"/>
                </a:solidFill>
                <a:latin typeface="Times New Roman" pitchFamily="18" charset="0"/>
              </a:rPr>
              <a:t>N=M×r</a:t>
            </a:r>
            <a:r>
              <a:rPr kumimoji="1" lang="en-US" altLang="zh-CN" sz="3200" b="1" baseline="30000">
                <a:solidFill>
                  <a:srgbClr val="08080C"/>
                </a:solidFill>
                <a:latin typeface="Times New Roman" pitchFamily="18" charset="0"/>
              </a:rPr>
              <a:t>E</a:t>
            </a:r>
          </a:p>
        </p:txBody>
      </p:sp>
      <p:sp>
        <p:nvSpPr>
          <p:cNvPr id="228357" name="Text Box 5"/>
          <p:cNvSpPr txBox="1">
            <a:spLocks noChangeArrowheads="1"/>
          </p:cNvSpPr>
          <p:nvPr/>
        </p:nvSpPr>
        <p:spPr bwMode="auto">
          <a:xfrm>
            <a:off x="304800" y="3352800"/>
            <a:ext cx="8458200" cy="2528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r>
              <a:rPr kumimoji="1" lang="en-US" altLang="zh-CN" sz="3200" b="1">
                <a:solidFill>
                  <a:srgbClr val="08080C"/>
                </a:solidFill>
                <a:latin typeface="Times New Roman" pitchFamily="18" charset="0"/>
              </a:rPr>
              <a:t>         </a:t>
            </a:r>
            <a:r>
              <a:rPr kumimoji="1" lang="zh-CN" altLang="en-US" sz="3200" b="1">
                <a:solidFill>
                  <a:srgbClr val="08080C"/>
                </a:solidFill>
                <a:latin typeface="Times New Roman" pitchFamily="18" charset="0"/>
              </a:rPr>
              <a:t>式中：</a:t>
            </a:r>
            <a:r>
              <a:rPr kumimoji="1" lang="en-US" altLang="zh-CN" sz="3200" b="1">
                <a:solidFill>
                  <a:srgbClr val="08080C"/>
                </a:solidFill>
                <a:latin typeface="Times New Roman" pitchFamily="18" charset="0"/>
              </a:rPr>
              <a:t>r</a:t>
            </a:r>
            <a:r>
              <a:rPr kumimoji="1" lang="zh-CN" altLang="en-US" sz="3200" b="1">
                <a:solidFill>
                  <a:srgbClr val="08080C"/>
                </a:solidFill>
                <a:latin typeface="Times New Roman" pitchFamily="18" charset="0"/>
              </a:rPr>
              <a:t>为浮点数阶码的底，与尾数的基数相同，通常</a:t>
            </a:r>
            <a:r>
              <a:rPr kumimoji="1" lang="en-US" altLang="zh-CN" sz="3200" b="1">
                <a:solidFill>
                  <a:srgbClr val="08080C"/>
                </a:solidFill>
                <a:latin typeface="Times New Roman" pitchFamily="18" charset="0"/>
              </a:rPr>
              <a:t>r=</a:t>
            </a:r>
            <a:r>
              <a:rPr kumimoji="1" lang="en-US" altLang="zh-CN" sz="3200" b="1">
                <a:solidFill>
                  <a:srgbClr val="9900CC"/>
                </a:solidFill>
                <a:latin typeface="Times New Roman" pitchFamily="18" charset="0"/>
              </a:rPr>
              <a:t>2</a:t>
            </a:r>
            <a:r>
              <a:rPr kumimoji="1" lang="zh-CN" altLang="en-US" sz="3200" b="1">
                <a:solidFill>
                  <a:srgbClr val="08080C"/>
                </a:solidFill>
                <a:latin typeface="Times New Roman" pitchFamily="18" charset="0"/>
              </a:rPr>
              <a:t>。</a:t>
            </a:r>
            <a:r>
              <a:rPr kumimoji="1" lang="en-US" altLang="zh-CN" sz="3200" b="1">
                <a:solidFill>
                  <a:srgbClr val="08080C"/>
                </a:solidFill>
                <a:latin typeface="Times New Roman" pitchFamily="18" charset="0"/>
              </a:rPr>
              <a:t>E</a:t>
            </a:r>
            <a:r>
              <a:rPr kumimoji="1" lang="zh-CN" altLang="en-US" sz="3200" b="1">
                <a:solidFill>
                  <a:srgbClr val="08080C"/>
                </a:solidFill>
                <a:latin typeface="Times New Roman" pitchFamily="18" charset="0"/>
              </a:rPr>
              <a:t>和</a:t>
            </a:r>
            <a:r>
              <a:rPr kumimoji="1" lang="en-US" altLang="zh-CN" sz="3200" b="1">
                <a:solidFill>
                  <a:srgbClr val="08080C"/>
                </a:solidFill>
                <a:latin typeface="Times New Roman" pitchFamily="18" charset="0"/>
              </a:rPr>
              <a:t>M</a:t>
            </a:r>
            <a:r>
              <a:rPr kumimoji="1" lang="zh-CN" altLang="en-US" sz="3200" b="1">
                <a:solidFill>
                  <a:srgbClr val="08080C"/>
                </a:solidFill>
                <a:latin typeface="Times New Roman" pitchFamily="18" charset="0"/>
              </a:rPr>
              <a:t>都是带符号数，</a:t>
            </a:r>
            <a:r>
              <a:rPr kumimoji="1" lang="en-US" altLang="zh-CN" sz="3200" b="1">
                <a:solidFill>
                  <a:srgbClr val="08080C"/>
                </a:solidFill>
                <a:latin typeface="Times New Roman" pitchFamily="18" charset="0"/>
              </a:rPr>
              <a:t>E</a:t>
            </a:r>
            <a:r>
              <a:rPr kumimoji="1" lang="zh-CN" altLang="en-US" sz="3200" b="1">
                <a:solidFill>
                  <a:srgbClr val="08080C"/>
                </a:solidFill>
                <a:latin typeface="Times New Roman" pitchFamily="18" charset="0"/>
              </a:rPr>
              <a:t>叫做阶码，</a:t>
            </a:r>
            <a:r>
              <a:rPr kumimoji="1" lang="en-US" altLang="zh-CN" sz="3200" b="1">
                <a:solidFill>
                  <a:srgbClr val="08080C"/>
                </a:solidFill>
                <a:latin typeface="Times New Roman" pitchFamily="18" charset="0"/>
              </a:rPr>
              <a:t>M</a:t>
            </a:r>
            <a:r>
              <a:rPr kumimoji="1" lang="zh-CN" altLang="en-US" sz="3200" b="1">
                <a:solidFill>
                  <a:srgbClr val="08080C"/>
                </a:solidFill>
                <a:latin typeface="Times New Roman" pitchFamily="18" charset="0"/>
              </a:rPr>
              <a:t>叫做尾数。在大多数计算机中，尾数为纯小数，常用原码或补码表示；阶码为纯整数，常用移码或补码表示。</a:t>
            </a:r>
          </a:p>
        </p:txBody>
      </p:sp>
      <p:sp>
        <p:nvSpPr>
          <p:cNvPr id="228358" name="Text Box 6"/>
          <p:cNvSpPr txBox="1">
            <a:spLocks noChangeArrowheads="1"/>
          </p:cNvSpPr>
          <p:nvPr/>
        </p:nvSpPr>
        <p:spPr bwMode="auto">
          <a:xfrm>
            <a:off x="3276600" y="2620963"/>
            <a:ext cx="17526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3200" b="1">
                <a:solidFill>
                  <a:srgbClr val="08080C"/>
                </a:solidFill>
                <a:latin typeface="Times New Roman" pitchFamily="18" charset="0"/>
              </a:rPr>
              <a:t>=M×</a:t>
            </a:r>
            <a:r>
              <a:rPr kumimoji="1" lang="en-US" altLang="zh-CN" sz="3200" b="1">
                <a:solidFill>
                  <a:srgbClr val="9900CC"/>
                </a:solidFill>
                <a:latin typeface="Times New Roman" pitchFamily="18" charset="0"/>
              </a:rPr>
              <a:t>2</a:t>
            </a:r>
            <a:r>
              <a:rPr kumimoji="1" lang="en-US" altLang="zh-CN" sz="3200" b="1" baseline="30000">
                <a:solidFill>
                  <a:srgbClr val="08080C"/>
                </a:solidFill>
                <a:latin typeface="Times New Roman" pitchFamily="18" charset="0"/>
              </a:rPr>
              <a:t>E</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835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2835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2835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2835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283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55" grpId="0" build="p" autoUpdateAnimBg="0"/>
      <p:bldP spid="228356" grpId="0" autoUpdateAnimBg="0"/>
      <p:bldP spid="228357" grpId="0" autoUpdateAnimBg="0"/>
      <p:bldP spid="228358"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4" name="日期占位符 1"/>
          <p:cNvSpPr>
            <a:spLocks noGrp="1"/>
          </p:cNvSpPr>
          <p:nvPr>
            <p:ph type="dt" sz="quarter" idx="10"/>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C3B449DE-9209-4584-A672-97CADC6F2B1F}" type="datetime2">
              <a:rPr lang="zh-CN" altLang="en-US" smtClean="0">
                <a:solidFill>
                  <a:srgbClr val="08080C"/>
                </a:solidFill>
                <a:latin typeface="Times New Roman" pitchFamily="18" charset="0"/>
              </a:rPr>
              <a:pPr eaLnBrk="1" hangingPunct="1"/>
              <a:t>2016年3月7日</a:t>
            </a:fld>
            <a:endParaRPr lang="en-US" altLang="zh-CN" smtClean="0">
              <a:solidFill>
                <a:srgbClr val="08080C"/>
              </a:solidFill>
              <a:latin typeface="Times New Roman" pitchFamily="18" charset="0"/>
            </a:endParaRPr>
          </a:p>
        </p:txBody>
      </p:sp>
      <p:sp>
        <p:nvSpPr>
          <p:cNvPr id="69635" name="页脚占位符 3"/>
          <p:cNvSpPr>
            <a:spLocks noGrp="1"/>
          </p:cNvSpPr>
          <p:nvPr>
            <p:ph type="ftr" sz="quarter" idx="12"/>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r>
              <a:rPr kumimoji="1" lang="zh-CN" altLang="en-US" smtClean="0">
                <a:solidFill>
                  <a:srgbClr val="663300"/>
                </a:solidFill>
                <a:latin typeface="Times New Roman" pitchFamily="18" charset="0"/>
                <a:ea typeface="隶书体" pitchFamily="49" charset="-122"/>
              </a:rPr>
              <a:t>华南理工大学广州学院</a:t>
            </a:r>
          </a:p>
        </p:txBody>
      </p:sp>
      <p:sp>
        <p:nvSpPr>
          <p:cNvPr id="69636" name="Rectangle 2"/>
          <p:cNvSpPr>
            <a:spLocks noGrp="1" noChangeArrowheads="1"/>
          </p:cNvSpPr>
          <p:nvPr>
            <p:ph type="title" idx="4294967295"/>
          </p:nvPr>
        </p:nvSpPr>
        <p:spPr/>
        <p:txBody>
          <a:bodyPr/>
          <a:lstStyle/>
          <a:p>
            <a:pPr eaLnBrk="1" hangingPunct="1"/>
            <a:r>
              <a:rPr lang="en-US" altLang="zh-CN" sz="2400" smtClean="0">
                <a:solidFill>
                  <a:schemeClr val="tx1"/>
                </a:solidFill>
                <a:latin typeface="Times New Roman" pitchFamily="18" charset="0"/>
              </a:rPr>
              <a:t>2.2 </a:t>
            </a:r>
            <a:r>
              <a:rPr lang="zh-CN" altLang="en-US" sz="2400" smtClean="0">
                <a:solidFill>
                  <a:schemeClr val="tx1"/>
                </a:solidFill>
                <a:latin typeface="Times New Roman" pitchFamily="18" charset="0"/>
              </a:rPr>
              <a:t>机器</a:t>
            </a:r>
            <a:r>
              <a:rPr lang="zh-CN" altLang="en-US" sz="2400" smtClean="0">
                <a:solidFill>
                  <a:schemeClr val="tx1"/>
                </a:solidFill>
                <a:latin typeface="SimSun" pitchFamily="2" charset="-122"/>
              </a:rPr>
              <a:t>数的定点表示与浮点表示      </a:t>
            </a:r>
          </a:p>
        </p:txBody>
      </p:sp>
      <p:sp>
        <p:nvSpPr>
          <p:cNvPr id="69637" name="Rectangle 3"/>
          <p:cNvSpPr>
            <a:spLocks noGrp="1" noChangeArrowheads="1"/>
          </p:cNvSpPr>
          <p:nvPr>
            <p:ph type="body" idx="4294967295"/>
          </p:nvPr>
        </p:nvSpPr>
        <p:spPr>
          <a:xfrm>
            <a:off x="228600" y="838200"/>
            <a:ext cx="8534400" cy="5199063"/>
          </a:xfrm>
        </p:spPr>
        <p:txBody>
          <a:bodyPr/>
          <a:lstStyle/>
          <a:p>
            <a:pPr eaLnBrk="1" hangingPunct="1">
              <a:buFontTx/>
              <a:buNone/>
            </a:pPr>
            <a:r>
              <a:rPr lang="en-US" altLang="zh-CN" sz="3600" b="1" smtClean="0">
                <a:latin typeface="Times New Roman" pitchFamily="18" charset="0"/>
              </a:rPr>
              <a:t>      </a:t>
            </a:r>
            <a:r>
              <a:rPr lang="zh-CN" altLang="en-US" sz="3600" b="1" smtClean="0">
                <a:latin typeface="Times New Roman" pitchFamily="18" charset="0"/>
              </a:rPr>
              <a:t>浮点数的一般格式：</a:t>
            </a:r>
          </a:p>
        </p:txBody>
      </p:sp>
      <p:sp>
        <p:nvSpPr>
          <p:cNvPr id="229380" name="Text Box 4"/>
          <p:cNvSpPr txBox="1">
            <a:spLocks noChangeArrowheads="1"/>
          </p:cNvSpPr>
          <p:nvPr/>
        </p:nvSpPr>
        <p:spPr bwMode="auto">
          <a:xfrm>
            <a:off x="304800" y="3173413"/>
            <a:ext cx="8305800" cy="3113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20000"/>
              </a:spcBef>
              <a:buClr>
                <a:srgbClr val="C7C7DF"/>
              </a:buClr>
              <a:buSzPct val="80000"/>
              <a:buFont typeface="Wingdings" pitchFamily="2" charset="2"/>
              <a:buNone/>
            </a:pPr>
            <a:r>
              <a:rPr kumimoji="1" lang="en-US" altLang="zh-CN" sz="3200" b="1">
                <a:solidFill>
                  <a:srgbClr val="08080C"/>
                </a:solidFill>
                <a:latin typeface="Times New Roman" pitchFamily="18" charset="0"/>
              </a:rPr>
              <a:t>         </a:t>
            </a:r>
            <a:r>
              <a:rPr kumimoji="1" lang="zh-CN" altLang="en-US" sz="3200" b="1">
                <a:solidFill>
                  <a:srgbClr val="08080C"/>
                </a:solidFill>
                <a:latin typeface="Times New Roman" pitchFamily="18" charset="0"/>
              </a:rPr>
              <a:t>浮点数的底是隐含的，在整个机器数中不出现。阶码的符号位为</a:t>
            </a:r>
            <a:r>
              <a:rPr kumimoji="1" lang="en-US" altLang="zh-CN" sz="3200" b="1">
                <a:solidFill>
                  <a:srgbClr val="FF0000"/>
                </a:solidFill>
                <a:latin typeface="Times New Roman" pitchFamily="18" charset="0"/>
              </a:rPr>
              <a:t>e</a:t>
            </a:r>
            <a:r>
              <a:rPr kumimoji="1" lang="en-US" altLang="zh-CN" sz="3200" b="1" baseline="-25000">
                <a:solidFill>
                  <a:srgbClr val="FF0000"/>
                </a:solidFill>
                <a:latin typeface="Times New Roman" pitchFamily="18" charset="0"/>
              </a:rPr>
              <a:t>s</a:t>
            </a:r>
            <a:r>
              <a:rPr kumimoji="1" lang="zh-CN" altLang="en-US" sz="3200" b="1">
                <a:solidFill>
                  <a:srgbClr val="08080C"/>
                </a:solidFill>
                <a:latin typeface="Times New Roman" pitchFamily="18" charset="0"/>
              </a:rPr>
              <a:t>，阶码的大小反映了在数</a:t>
            </a:r>
            <a:r>
              <a:rPr kumimoji="1" lang="en-US" altLang="zh-CN" sz="3200" b="1">
                <a:solidFill>
                  <a:srgbClr val="08080C"/>
                </a:solidFill>
                <a:latin typeface="Times New Roman" pitchFamily="18" charset="0"/>
              </a:rPr>
              <a:t>N</a:t>
            </a:r>
            <a:r>
              <a:rPr kumimoji="1" lang="zh-CN" altLang="en-US" sz="3200" b="1">
                <a:solidFill>
                  <a:srgbClr val="08080C"/>
                </a:solidFill>
                <a:latin typeface="Times New Roman" pitchFamily="18" charset="0"/>
              </a:rPr>
              <a:t>中小数点的实际位置；尾数的符号位为</a:t>
            </a:r>
            <a:r>
              <a:rPr kumimoji="1" lang="en-US" altLang="zh-CN" sz="3200" b="1">
                <a:solidFill>
                  <a:srgbClr val="FF0000"/>
                </a:solidFill>
                <a:latin typeface="Times New Roman" pitchFamily="18" charset="0"/>
              </a:rPr>
              <a:t>m</a:t>
            </a:r>
            <a:r>
              <a:rPr kumimoji="1" lang="en-US" altLang="zh-CN" sz="3200" b="1" baseline="-25000">
                <a:solidFill>
                  <a:srgbClr val="FF0000"/>
                </a:solidFill>
                <a:latin typeface="Times New Roman" pitchFamily="18" charset="0"/>
              </a:rPr>
              <a:t>s</a:t>
            </a:r>
            <a:r>
              <a:rPr kumimoji="1" lang="zh-CN" altLang="en-US" sz="3200" b="1">
                <a:solidFill>
                  <a:srgbClr val="08080C"/>
                </a:solidFill>
                <a:latin typeface="Times New Roman" pitchFamily="18" charset="0"/>
              </a:rPr>
              <a:t>，它是整个浮点数的符号位，反映了该浮点数的正负。</a:t>
            </a:r>
          </a:p>
          <a:p>
            <a:pPr eaLnBrk="1" hangingPunct="1">
              <a:spcBef>
                <a:spcPct val="20000"/>
              </a:spcBef>
              <a:buClr>
                <a:srgbClr val="C7C7DF"/>
              </a:buClr>
              <a:buSzPct val="80000"/>
              <a:buFont typeface="Wingdings" pitchFamily="2" charset="2"/>
              <a:buNone/>
            </a:pPr>
            <a:r>
              <a:rPr kumimoji="1" lang="zh-CN" altLang="en-US" sz="3200" b="1">
                <a:solidFill>
                  <a:srgbClr val="08080C"/>
                </a:solidFill>
                <a:latin typeface="Times New Roman" pitchFamily="18" charset="0"/>
              </a:rPr>
              <a:t>         假设阶码和尾数部分均用补码表示。</a:t>
            </a:r>
          </a:p>
        </p:txBody>
      </p:sp>
      <p:grpSp>
        <p:nvGrpSpPr>
          <p:cNvPr id="229413" name="Group 37"/>
          <p:cNvGrpSpPr>
            <a:grpSpLocks/>
          </p:cNvGrpSpPr>
          <p:nvPr/>
        </p:nvGrpSpPr>
        <p:grpSpPr bwMode="auto">
          <a:xfrm>
            <a:off x="1219200" y="1431925"/>
            <a:ext cx="6858000" cy="1403350"/>
            <a:chOff x="768" y="902"/>
            <a:chExt cx="4320" cy="884"/>
          </a:xfrm>
        </p:grpSpPr>
        <p:sp>
          <p:nvSpPr>
            <p:cNvPr id="69640" name="Rectangle 6"/>
            <p:cNvSpPr>
              <a:spLocks noChangeArrowheads="1"/>
            </p:cNvSpPr>
            <p:nvPr/>
          </p:nvSpPr>
          <p:spPr bwMode="auto">
            <a:xfrm>
              <a:off x="768" y="1152"/>
              <a:ext cx="4320" cy="384"/>
            </a:xfrm>
            <a:prstGeom prst="rect">
              <a:avLst/>
            </a:prstGeom>
            <a:solidFill>
              <a:srgbClr val="F4F1F5"/>
            </a:solidFill>
            <a:ln w="571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kumimoji="1" lang="zh-CN" altLang="en-US" sz="3600">
                <a:solidFill>
                  <a:srgbClr val="08080C"/>
                </a:solidFill>
                <a:latin typeface="Times New Roman" pitchFamily="18" charset="0"/>
              </a:endParaRPr>
            </a:p>
          </p:txBody>
        </p:sp>
        <p:sp>
          <p:nvSpPr>
            <p:cNvPr id="69641" name="Line 7"/>
            <p:cNvSpPr>
              <a:spLocks noChangeShapeType="1"/>
            </p:cNvSpPr>
            <p:nvPr/>
          </p:nvSpPr>
          <p:spPr bwMode="auto">
            <a:xfrm>
              <a:off x="1104" y="1152"/>
              <a:ext cx="0" cy="384"/>
            </a:xfrm>
            <a:prstGeom prst="line">
              <a:avLst/>
            </a:prstGeom>
            <a:noFill/>
            <a:ln w="5715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9642" name="Line 8"/>
            <p:cNvSpPr>
              <a:spLocks noChangeShapeType="1"/>
            </p:cNvSpPr>
            <p:nvPr/>
          </p:nvSpPr>
          <p:spPr bwMode="auto">
            <a:xfrm>
              <a:off x="2592" y="1152"/>
              <a:ext cx="0" cy="384"/>
            </a:xfrm>
            <a:prstGeom prst="line">
              <a:avLst/>
            </a:prstGeom>
            <a:noFill/>
            <a:ln w="5715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9643" name="Line 9"/>
            <p:cNvSpPr>
              <a:spLocks noChangeShapeType="1"/>
            </p:cNvSpPr>
            <p:nvPr/>
          </p:nvSpPr>
          <p:spPr bwMode="auto">
            <a:xfrm>
              <a:off x="5088" y="1536"/>
              <a:ext cx="0" cy="192"/>
            </a:xfrm>
            <a:prstGeom prst="line">
              <a:avLst/>
            </a:prstGeom>
            <a:noFill/>
            <a:ln w="5715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9644" name="Text Box 10"/>
            <p:cNvSpPr txBox="1">
              <a:spLocks noChangeArrowheads="1"/>
            </p:cNvSpPr>
            <p:nvPr/>
          </p:nvSpPr>
          <p:spPr bwMode="auto">
            <a:xfrm>
              <a:off x="768" y="1152"/>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b="1">
                  <a:solidFill>
                    <a:srgbClr val="08080C"/>
                  </a:solidFill>
                  <a:latin typeface="SimSun" pitchFamily="2" charset="-122"/>
                </a:rPr>
                <a:t>e</a:t>
              </a:r>
              <a:r>
                <a:rPr kumimoji="1" lang="en-US" altLang="zh-CN" sz="2400" b="1" baseline="-25000">
                  <a:solidFill>
                    <a:srgbClr val="08080C"/>
                  </a:solidFill>
                  <a:latin typeface="SimSun" pitchFamily="2" charset="-122"/>
                </a:rPr>
                <a:t>s</a:t>
              </a:r>
              <a:endParaRPr kumimoji="1" lang="en-US" altLang="zh-CN" sz="2400" baseline="-25000">
                <a:solidFill>
                  <a:srgbClr val="08080C"/>
                </a:solidFill>
                <a:latin typeface="SimSun" pitchFamily="2" charset="-122"/>
              </a:endParaRPr>
            </a:p>
          </p:txBody>
        </p:sp>
        <p:sp>
          <p:nvSpPr>
            <p:cNvPr id="69645" name="Text Box 11"/>
            <p:cNvSpPr txBox="1">
              <a:spLocks noChangeArrowheads="1"/>
            </p:cNvSpPr>
            <p:nvPr/>
          </p:nvSpPr>
          <p:spPr bwMode="auto">
            <a:xfrm>
              <a:off x="1776" y="1152"/>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b="1">
                  <a:solidFill>
                    <a:srgbClr val="08080C"/>
                  </a:solidFill>
                  <a:latin typeface="SimSun" pitchFamily="2" charset="-122"/>
                </a:rPr>
                <a:t>e</a:t>
              </a:r>
              <a:endParaRPr kumimoji="1" lang="en-US" altLang="zh-CN" sz="2400" b="1" baseline="-25000">
                <a:solidFill>
                  <a:srgbClr val="08080C"/>
                </a:solidFill>
                <a:latin typeface="SimSun" pitchFamily="2" charset="-122"/>
              </a:endParaRPr>
            </a:p>
          </p:txBody>
        </p:sp>
        <p:sp>
          <p:nvSpPr>
            <p:cNvPr id="69646" name="Text Box 12"/>
            <p:cNvSpPr txBox="1">
              <a:spLocks noChangeArrowheads="1"/>
            </p:cNvSpPr>
            <p:nvPr/>
          </p:nvSpPr>
          <p:spPr bwMode="auto">
            <a:xfrm>
              <a:off x="3888" y="1152"/>
              <a:ext cx="6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b="1">
                  <a:solidFill>
                    <a:srgbClr val="08080C"/>
                  </a:solidFill>
                  <a:latin typeface="SimSun" pitchFamily="2" charset="-122"/>
                </a:rPr>
                <a:t>m</a:t>
              </a:r>
              <a:endParaRPr kumimoji="1" lang="en-US" altLang="zh-CN" sz="2400" b="1" baseline="-25000">
                <a:solidFill>
                  <a:srgbClr val="08080C"/>
                </a:solidFill>
                <a:latin typeface="SimSun" pitchFamily="2" charset="-122"/>
              </a:endParaRPr>
            </a:p>
          </p:txBody>
        </p:sp>
        <p:sp>
          <p:nvSpPr>
            <p:cNvPr id="69647" name="Line 13"/>
            <p:cNvSpPr>
              <a:spLocks noChangeShapeType="1"/>
            </p:cNvSpPr>
            <p:nvPr/>
          </p:nvSpPr>
          <p:spPr bwMode="auto">
            <a:xfrm>
              <a:off x="2928" y="1152"/>
              <a:ext cx="0" cy="384"/>
            </a:xfrm>
            <a:prstGeom prst="line">
              <a:avLst/>
            </a:prstGeom>
            <a:noFill/>
            <a:ln w="5715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9648" name="Text Box 14"/>
            <p:cNvSpPr txBox="1">
              <a:spLocks noChangeArrowheads="1"/>
            </p:cNvSpPr>
            <p:nvPr/>
          </p:nvSpPr>
          <p:spPr bwMode="auto">
            <a:xfrm>
              <a:off x="2592" y="1152"/>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b="1">
                  <a:solidFill>
                    <a:srgbClr val="08080C"/>
                  </a:solidFill>
                  <a:latin typeface="SimSun" pitchFamily="2" charset="-122"/>
                </a:rPr>
                <a:t>m</a:t>
              </a:r>
              <a:r>
                <a:rPr kumimoji="1" lang="en-US" altLang="zh-CN" sz="2400" b="1" baseline="-25000">
                  <a:solidFill>
                    <a:srgbClr val="08080C"/>
                  </a:solidFill>
                  <a:latin typeface="SimSun" pitchFamily="2" charset="-122"/>
                </a:rPr>
                <a:t>s</a:t>
              </a:r>
            </a:p>
          </p:txBody>
        </p:sp>
        <p:sp>
          <p:nvSpPr>
            <p:cNvPr id="69649" name="Line 15"/>
            <p:cNvSpPr>
              <a:spLocks noChangeShapeType="1"/>
            </p:cNvSpPr>
            <p:nvPr/>
          </p:nvSpPr>
          <p:spPr bwMode="auto">
            <a:xfrm>
              <a:off x="2592" y="1536"/>
              <a:ext cx="0" cy="192"/>
            </a:xfrm>
            <a:prstGeom prst="line">
              <a:avLst/>
            </a:prstGeom>
            <a:noFill/>
            <a:ln w="5715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9650" name="Line 16"/>
            <p:cNvSpPr>
              <a:spLocks noChangeShapeType="1"/>
            </p:cNvSpPr>
            <p:nvPr/>
          </p:nvSpPr>
          <p:spPr bwMode="auto">
            <a:xfrm>
              <a:off x="768" y="1536"/>
              <a:ext cx="0" cy="192"/>
            </a:xfrm>
            <a:prstGeom prst="line">
              <a:avLst/>
            </a:prstGeom>
            <a:noFill/>
            <a:ln w="5715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9651" name="Line 17"/>
            <p:cNvSpPr>
              <a:spLocks noChangeShapeType="1"/>
            </p:cNvSpPr>
            <p:nvPr/>
          </p:nvSpPr>
          <p:spPr bwMode="auto">
            <a:xfrm>
              <a:off x="2064" y="1680"/>
              <a:ext cx="528" cy="0"/>
            </a:xfrm>
            <a:prstGeom prst="line">
              <a:avLst/>
            </a:prstGeom>
            <a:noFill/>
            <a:ln w="38100" cap="sq">
              <a:solidFill>
                <a:srgbClr val="FF9933"/>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9652" name="Line 18"/>
            <p:cNvSpPr>
              <a:spLocks noChangeShapeType="1"/>
            </p:cNvSpPr>
            <p:nvPr/>
          </p:nvSpPr>
          <p:spPr bwMode="auto">
            <a:xfrm flipH="1">
              <a:off x="768" y="1680"/>
              <a:ext cx="528" cy="0"/>
            </a:xfrm>
            <a:prstGeom prst="line">
              <a:avLst/>
            </a:prstGeom>
            <a:noFill/>
            <a:ln w="38100" cap="sq">
              <a:solidFill>
                <a:srgbClr val="FF9933"/>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9653" name="Line 19"/>
            <p:cNvSpPr>
              <a:spLocks noChangeShapeType="1"/>
            </p:cNvSpPr>
            <p:nvPr/>
          </p:nvSpPr>
          <p:spPr bwMode="auto">
            <a:xfrm flipH="1">
              <a:off x="2592" y="1680"/>
              <a:ext cx="528" cy="0"/>
            </a:xfrm>
            <a:prstGeom prst="line">
              <a:avLst/>
            </a:prstGeom>
            <a:noFill/>
            <a:ln w="38100" cap="sq">
              <a:solidFill>
                <a:srgbClr val="FF9933"/>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9654" name="Line 20"/>
            <p:cNvSpPr>
              <a:spLocks noChangeShapeType="1"/>
            </p:cNvSpPr>
            <p:nvPr/>
          </p:nvSpPr>
          <p:spPr bwMode="auto">
            <a:xfrm>
              <a:off x="4464" y="1680"/>
              <a:ext cx="624" cy="0"/>
            </a:xfrm>
            <a:prstGeom prst="line">
              <a:avLst/>
            </a:prstGeom>
            <a:noFill/>
            <a:ln w="38100" cap="sq">
              <a:solidFill>
                <a:srgbClr val="FF9933"/>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9655" name="Text Box 21"/>
            <p:cNvSpPr txBox="1">
              <a:spLocks noChangeArrowheads="1"/>
            </p:cNvSpPr>
            <p:nvPr/>
          </p:nvSpPr>
          <p:spPr bwMode="auto">
            <a:xfrm>
              <a:off x="1248" y="1536"/>
              <a:ext cx="100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zh-CN" altLang="en-US" sz="2000" b="1">
                  <a:solidFill>
                    <a:srgbClr val="08080C"/>
                  </a:solidFill>
                  <a:latin typeface="SimSun" pitchFamily="2" charset="-122"/>
                </a:rPr>
                <a:t>阶码部分</a:t>
              </a:r>
              <a:r>
                <a:rPr kumimoji="1" lang="en-US" altLang="zh-CN" sz="2000" b="1">
                  <a:solidFill>
                    <a:srgbClr val="08080C"/>
                  </a:solidFill>
                  <a:latin typeface="SimSun" pitchFamily="2" charset="-122"/>
                </a:rPr>
                <a:t>E</a:t>
              </a:r>
              <a:endParaRPr kumimoji="1" lang="en-US" altLang="zh-CN" sz="2400">
                <a:solidFill>
                  <a:srgbClr val="08080C"/>
                </a:solidFill>
                <a:latin typeface="SimSun" pitchFamily="2" charset="-122"/>
              </a:endParaRPr>
            </a:p>
          </p:txBody>
        </p:sp>
        <p:sp>
          <p:nvSpPr>
            <p:cNvPr id="69656" name="Text Box 22"/>
            <p:cNvSpPr txBox="1">
              <a:spLocks noChangeArrowheads="1"/>
            </p:cNvSpPr>
            <p:nvPr/>
          </p:nvSpPr>
          <p:spPr bwMode="auto">
            <a:xfrm>
              <a:off x="3408" y="1536"/>
              <a:ext cx="96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zh-CN" altLang="en-US" sz="2000" b="1">
                  <a:solidFill>
                    <a:srgbClr val="08080C"/>
                  </a:solidFill>
                  <a:latin typeface="SimSun" pitchFamily="2" charset="-122"/>
                </a:rPr>
                <a:t>尾数部分</a:t>
              </a:r>
              <a:r>
                <a:rPr kumimoji="1" lang="en-US" altLang="zh-CN" sz="2000" b="1">
                  <a:solidFill>
                    <a:srgbClr val="08080C"/>
                  </a:solidFill>
                  <a:latin typeface="SimSun" pitchFamily="2" charset="-122"/>
                </a:rPr>
                <a:t>M</a:t>
              </a:r>
            </a:p>
          </p:txBody>
        </p:sp>
        <p:sp>
          <p:nvSpPr>
            <p:cNvPr id="69657" name="Line 23"/>
            <p:cNvSpPr>
              <a:spLocks noChangeShapeType="1"/>
            </p:cNvSpPr>
            <p:nvPr/>
          </p:nvSpPr>
          <p:spPr bwMode="auto">
            <a:xfrm>
              <a:off x="5088" y="960"/>
              <a:ext cx="0" cy="192"/>
            </a:xfrm>
            <a:prstGeom prst="line">
              <a:avLst/>
            </a:prstGeom>
            <a:noFill/>
            <a:ln w="5715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9658" name="Line 24"/>
            <p:cNvSpPr>
              <a:spLocks noChangeShapeType="1"/>
            </p:cNvSpPr>
            <p:nvPr/>
          </p:nvSpPr>
          <p:spPr bwMode="auto">
            <a:xfrm>
              <a:off x="2592" y="960"/>
              <a:ext cx="0" cy="192"/>
            </a:xfrm>
            <a:prstGeom prst="line">
              <a:avLst/>
            </a:prstGeom>
            <a:noFill/>
            <a:ln w="5715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9659" name="Line 25"/>
            <p:cNvSpPr>
              <a:spLocks noChangeShapeType="1"/>
            </p:cNvSpPr>
            <p:nvPr/>
          </p:nvSpPr>
          <p:spPr bwMode="auto">
            <a:xfrm>
              <a:off x="768" y="960"/>
              <a:ext cx="0" cy="192"/>
            </a:xfrm>
            <a:prstGeom prst="line">
              <a:avLst/>
            </a:prstGeom>
            <a:noFill/>
            <a:ln w="5715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9660" name="Line 26"/>
            <p:cNvSpPr>
              <a:spLocks noChangeShapeType="1"/>
            </p:cNvSpPr>
            <p:nvPr/>
          </p:nvSpPr>
          <p:spPr bwMode="auto">
            <a:xfrm>
              <a:off x="2064" y="1008"/>
              <a:ext cx="528" cy="0"/>
            </a:xfrm>
            <a:prstGeom prst="line">
              <a:avLst/>
            </a:prstGeom>
            <a:noFill/>
            <a:ln w="38100" cap="sq">
              <a:solidFill>
                <a:srgbClr val="FF9933"/>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9661" name="Line 27"/>
            <p:cNvSpPr>
              <a:spLocks noChangeShapeType="1"/>
            </p:cNvSpPr>
            <p:nvPr/>
          </p:nvSpPr>
          <p:spPr bwMode="auto">
            <a:xfrm flipH="1">
              <a:off x="1104" y="1008"/>
              <a:ext cx="576" cy="0"/>
            </a:xfrm>
            <a:prstGeom prst="line">
              <a:avLst/>
            </a:prstGeom>
            <a:noFill/>
            <a:ln w="38100" cap="sq">
              <a:solidFill>
                <a:srgbClr val="FF9933"/>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9662" name="Line 28"/>
            <p:cNvSpPr>
              <a:spLocks noChangeShapeType="1"/>
            </p:cNvSpPr>
            <p:nvPr/>
          </p:nvSpPr>
          <p:spPr bwMode="auto">
            <a:xfrm flipH="1">
              <a:off x="2928" y="1008"/>
              <a:ext cx="864" cy="0"/>
            </a:xfrm>
            <a:prstGeom prst="line">
              <a:avLst/>
            </a:prstGeom>
            <a:noFill/>
            <a:ln w="38100" cap="sq">
              <a:solidFill>
                <a:srgbClr val="FF9933"/>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9663" name="Line 29"/>
            <p:cNvSpPr>
              <a:spLocks noChangeShapeType="1"/>
            </p:cNvSpPr>
            <p:nvPr/>
          </p:nvSpPr>
          <p:spPr bwMode="auto">
            <a:xfrm>
              <a:off x="4272" y="1008"/>
              <a:ext cx="816" cy="0"/>
            </a:xfrm>
            <a:prstGeom prst="line">
              <a:avLst/>
            </a:prstGeom>
            <a:noFill/>
            <a:ln w="38100" cap="sq">
              <a:solidFill>
                <a:srgbClr val="FF9933"/>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9664" name="Text Box 30"/>
            <p:cNvSpPr txBox="1">
              <a:spLocks noChangeArrowheads="1"/>
            </p:cNvSpPr>
            <p:nvPr/>
          </p:nvSpPr>
          <p:spPr bwMode="auto">
            <a:xfrm>
              <a:off x="1680" y="912"/>
              <a:ext cx="7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000" b="1">
                  <a:solidFill>
                    <a:srgbClr val="A50021"/>
                  </a:solidFill>
                  <a:latin typeface="Times New Roman" pitchFamily="18" charset="0"/>
                </a:rPr>
                <a:t>K</a:t>
              </a:r>
              <a:r>
                <a:rPr kumimoji="1" lang="zh-CN" altLang="en-US" sz="2000" b="1">
                  <a:solidFill>
                    <a:srgbClr val="A50021"/>
                  </a:solidFill>
                  <a:latin typeface="Times New Roman" pitchFamily="18" charset="0"/>
                </a:rPr>
                <a:t>位</a:t>
              </a:r>
            </a:p>
          </p:txBody>
        </p:sp>
        <p:sp>
          <p:nvSpPr>
            <p:cNvPr id="69665" name="Text Box 31"/>
            <p:cNvSpPr txBox="1">
              <a:spLocks noChangeArrowheads="1"/>
            </p:cNvSpPr>
            <p:nvPr/>
          </p:nvSpPr>
          <p:spPr bwMode="auto">
            <a:xfrm>
              <a:off x="3840" y="912"/>
              <a:ext cx="7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000" b="1">
                  <a:solidFill>
                    <a:srgbClr val="A50021"/>
                  </a:solidFill>
                  <a:latin typeface="Times New Roman" pitchFamily="18" charset="0"/>
                </a:rPr>
                <a:t>N</a:t>
              </a:r>
              <a:r>
                <a:rPr kumimoji="1" lang="zh-CN" altLang="en-US" sz="2000" b="1">
                  <a:solidFill>
                    <a:srgbClr val="A50021"/>
                  </a:solidFill>
                  <a:latin typeface="Times New Roman" pitchFamily="18" charset="0"/>
                </a:rPr>
                <a:t>位</a:t>
              </a:r>
            </a:p>
          </p:txBody>
        </p:sp>
        <p:sp>
          <p:nvSpPr>
            <p:cNvPr id="69666" name="Text Box 32"/>
            <p:cNvSpPr txBox="1">
              <a:spLocks noChangeArrowheads="1"/>
            </p:cNvSpPr>
            <p:nvPr/>
          </p:nvSpPr>
          <p:spPr bwMode="auto">
            <a:xfrm>
              <a:off x="2832" y="1488"/>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a:solidFill>
                    <a:srgbClr val="FF3300"/>
                  </a:solidFill>
                  <a:latin typeface="Times New Roman" pitchFamily="18" charset="0"/>
                  <a:sym typeface="Symbol" pitchFamily="18" charset="2"/>
                </a:rPr>
                <a:t></a:t>
              </a:r>
              <a:endParaRPr kumimoji="1" lang="en-US" altLang="zh-CN" sz="2400">
                <a:solidFill>
                  <a:srgbClr val="08080C"/>
                </a:solidFill>
                <a:latin typeface="Times New Roman" pitchFamily="18" charset="0"/>
              </a:endParaRPr>
            </a:p>
          </p:txBody>
        </p:sp>
        <p:sp>
          <p:nvSpPr>
            <p:cNvPr id="69667" name="Line 33"/>
            <p:cNvSpPr>
              <a:spLocks noChangeShapeType="1"/>
            </p:cNvSpPr>
            <p:nvPr/>
          </p:nvSpPr>
          <p:spPr bwMode="auto">
            <a:xfrm flipV="1">
              <a:off x="1104" y="960"/>
              <a:ext cx="0" cy="192"/>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9668" name="Text Box 34"/>
            <p:cNvSpPr txBox="1">
              <a:spLocks noChangeArrowheads="1"/>
            </p:cNvSpPr>
            <p:nvPr/>
          </p:nvSpPr>
          <p:spPr bwMode="auto">
            <a:xfrm>
              <a:off x="768" y="912"/>
              <a:ext cx="7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000" b="1">
                  <a:solidFill>
                    <a:srgbClr val="A50021"/>
                  </a:solidFill>
                  <a:latin typeface="Times New Roman" pitchFamily="18" charset="0"/>
                </a:rPr>
                <a:t>1</a:t>
              </a:r>
              <a:r>
                <a:rPr kumimoji="1" lang="zh-CN" altLang="en-US" sz="2000" b="1">
                  <a:solidFill>
                    <a:srgbClr val="A50021"/>
                  </a:solidFill>
                  <a:latin typeface="Times New Roman" pitchFamily="18" charset="0"/>
                </a:rPr>
                <a:t>位</a:t>
              </a:r>
            </a:p>
          </p:txBody>
        </p:sp>
        <p:sp>
          <p:nvSpPr>
            <p:cNvPr id="69669" name="Line 35"/>
            <p:cNvSpPr>
              <a:spLocks noChangeShapeType="1"/>
            </p:cNvSpPr>
            <p:nvPr/>
          </p:nvSpPr>
          <p:spPr bwMode="auto">
            <a:xfrm>
              <a:off x="2928" y="960"/>
              <a:ext cx="0" cy="192"/>
            </a:xfrm>
            <a:prstGeom prst="line">
              <a:avLst/>
            </a:prstGeom>
            <a:noFill/>
            <a:ln w="5715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9670" name="Text Box 36"/>
            <p:cNvSpPr txBox="1">
              <a:spLocks noChangeArrowheads="1"/>
            </p:cNvSpPr>
            <p:nvPr/>
          </p:nvSpPr>
          <p:spPr bwMode="auto">
            <a:xfrm>
              <a:off x="2592" y="902"/>
              <a:ext cx="7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000" b="1">
                  <a:solidFill>
                    <a:srgbClr val="A50021"/>
                  </a:solidFill>
                  <a:latin typeface="Times New Roman" pitchFamily="18" charset="0"/>
                </a:rPr>
                <a:t>1</a:t>
              </a:r>
              <a:r>
                <a:rPr kumimoji="1" lang="zh-CN" altLang="en-US" sz="2000" b="1">
                  <a:solidFill>
                    <a:srgbClr val="A50021"/>
                  </a:solidFill>
                  <a:latin typeface="Times New Roman" pitchFamily="18" charset="0"/>
                </a:rPr>
                <a:t>位</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294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29380">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2938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380" grpId="0" build="p"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日期占位符 1"/>
          <p:cNvSpPr>
            <a:spLocks noGrp="1"/>
          </p:cNvSpPr>
          <p:nvPr>
            <p:ph type="dt" sz="quarter" idx="10"/>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015F3122-D7BB-4EC8-B672-3725F1E2B5BE}" type="datetime2">
              <a:rPr lang="zh-CN" altLang="en-US" smtClean="0">
                <a:solidFill>
                  <a:srgbClr val="08080C"/>
                </a:solidFill>
                <a:latin typeface="Times New Roman" pitchFamily="18" charset="0"/>
              </a:rPr>
              <a:pPr eaLnBrk="1" hangingPunct="1"/>
              <a:t>2016年3月7日</a:t>
            </a:fld>
            <a:endParaRPr lang="en-US" altLang="zh-CN" smtClean="0">
              <a:solidFill>
                <a:srgbClr val="08080C"/>
              </a:solidFill>
              <a:latin typeface="Times New Roman" pitchFamily="18" charset="0"/>
            </a:endParaRPr>
          </a:p>
        </p:txBody>
      </p:sp>
      <p:sp>
        <p:nvSpPr>
          <p:cNvPr id="70659" name="页脚占位符 3"/>
          <p:cNvSpPr>
            <a:spLocks noGrp="1"/>
          </p:cNvSpPr>
          <p:nvPr>
            <p:ph type="ftr" sz="quarter" idx="12"/>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r>
              <a:rPr kumimoji="1" lang="zh-CN" altLang="en-US" smtClean="0">
                <a:solidFill>
                  <a:srgbClr val="663300"/>
                </a:solidFill>
                <a:latin typeface="Times New Roman" pitchFamily="18" charset="0"/>
                <a:ea typeface="隶书体" pitchFamily="49" charset="-122"/>
              </a:rPr>
              <a:t>华南理工大学广州学院</a:t>
            </a:r>
          </a:p>
        </p:txBody>
      </p:sp>
      <p:sp>
        <p:nvSpPr>
          <p:cNvPr id="70660" name="Rectangle 2"/>
          <p:cNvSpPr>
            <a:spLocks noGrp="1" noChangeArrowheads="1"/>
          </p:cNvSpPr>
          <p:nvPr>
            <p:ph type="title" idx="4294967295"/>
          </p:nvPr>
        </p:nvSpPr>
        <p:spPr/>
        <p:txBody>
          <a:bodyPr/>
          <a:lstStyle/>
          <a:p>
            <a:pPr eaLnBrk="1" hangingPunct="1"/>
            <a:r>
              <a:rPr lang="en-US" altLang="zh-CN" sz="2400" smtClean="0">
                <a:solidFill>
                  <a:schemeClr val="tx1"/>
                </a:solidFill>
                <a:latin typeface="Times New Roman" pitchFamily="18" charset="0"/>
              </a:rPr>
              <a:t>2.2 </a:t>
            </a:r>
            <a:r>
              <a:rPr lang="zh-CN" altLang="en-US" sz="2400" smtClean="0">
                <a:solidFill>
                  <a:schemeClr val="tx1"/>
                </a:solidFill>
                <a:latin typeface="Times New Roman" pitchFamily="18" charset="0"/>
              </a:rPr>
              <a:t>机器</a:t>
            </a:r>
            <a:r>
              <a:rPr lang="zh-CN" altLang="en-US" sz="2400" smtClean="0">
                <a:solidFill>
                  <a:schemeClr val="tx1"/>
                </a:solidFill>
                <a:latin typeface="SimSun" pitchFamily="2" charset="-122"/>
              </a:rPr>
              <a:t>数的定点表示与浮点表示      </a:t>
            </a:r>
          </a:p>
        </p:txBody>
      </p:sp>
      <p:pic>
        <p:nvPicPr>
          <p:cNvPr id="70661" name="Picture 4" descr="浮点数表"/>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9200"/>
            <a:ext cx="9144000" cy="407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日期占位符 1"/>
          <p:cNvSpPr>
            <a:spLocks noGrp="1"/>
          </p:cNvSpPr>
          <p:nvPr>
            <p:ph type="dt" sz="quarter" idx="10"/>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CB69EFEB-BA09-4582-BC6E-FA4FA27FB741}" type="datetime2">
              <a:rPr lang="zh-CN" altLang="en-US" smtClean="0">
                <a:solidFill>
                  <a:srgbClr val="08080C"/>
                </a:solidFill>
                <a:latin typeface="Times New Roman" pitchFamily="18" charset="0"/>
              </a:rPr>
              <a:pPr eaLnBrk="1" hangingPunct="1"/>
              <a:t>2016年3月7日</a:t>
            </a:fld>
            <a:endParaRPr lang="en-US" altLang="zh-CN" smtClean="0">
              <a:solidFill>
                <a:srgbClr val="08080C"/>
              </a:solidFill>
              <a:latin typeface="Times New Roman" pitchFamily="18" charset="0"/>
            </a:endParaRPr>
          </a:p>
        </p:txBody>
      </p:sp>
      <p:sp>
        <p:nvSpPr>
          <p:cNvPr id="71683" name="页脚占位符 3"/>
          <p:cNvSpPr>
            <a:spLocks noGrp="1"/>
          </p:cNvSpPr>
          <p:nvPr>
            <p:ph type="ftr" sz="quarter" idx="12"/>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r>
              <a:rPr kumimoji="1" lang="zh-CN" altLang="en-US" smtClean="0">
                <a:solidFill>
                  <a:srgbClr val="663300"/>
                </a:solidFill>
                <a:latin typeface="Times New Roman" pitchFamily="18" charset="0"/>
                <a:ea typeface="隶书体" pitchFamily="49" charset="-122"/>
              </a:rPr>
              <a:t>华南理工大学广州学院</a:t>
            </a:r>
          </a:p>
        </p:txBody>
      </p:sp>
      <p:sp>
        <p:nvSpPr>
          <p:cNvPr id="71684" name="Rectangle 2"/>
          <p:cNvSpPr>
            <a:spLocks noGrp="1" noChangeArrowheads="1"/>
          </p:cNvSpPr>
          <p:nvPr>
            <p:ph type="title" idx="4294967295"/>
          </p:nvPr>
        </p:nvSpPr>
        <p:spPr/>
        <p:txBody>
          <a:bodyPr/>
          <a:lstStyle/>
          <a:p>
            <a:pPr eaLnBrk="1" hangingPunct="1"/>
            <a:r>
              <a:rPr lang="en-US" altLang="zh-CN" sz="2400" smtClean="0">
                <a:solidFill>
                  <a:schemeClr val="tx1"/>
                </a:solidFill>
                <a:latin typeface="Times New Roman" pitchFamily="18" charset="0"/>
              </a:rPr>
              <a:t>2.2 </a:t>
            </a:r>
            <a:r>
              <a:rPr lang="zh-CN" altLang="en-US" sz="2400" smtClean="0">
                <a:solidFill>
                  <a:schemeClr val="tx1"/>
                </a:solidFill>
                <a:latin typeface="Times New Roman" pitchFamily="18" charset="0"/>
              </a:rPr>
              <a:t>机器</a:t>
            </a:r>
            <a:r>
              <a:rPr lang="zh-CN" altLang="en-US" sz="2400" smtClean="0">
                <a:solidFill>
                  <a:schemeClr val="tx1"/>
                </a:solidFill>
                <a:latin typeface="SimSun" pitchFamily="2" charset="-122"/>
              </a:rPr>
              <a:t>数的定点表示与浮点表示      </a:t>
            </a:r>
          </a:p>
        </p:txBody>
      </p:sp>
      <p:sp>
        <p:nvSpPr>
          <p:cNvPr id="302083" name="Rectangle 3"/>
          <p:cNvSpPr>
            <a:spLocks noGrp="1" noChangeArrowheads="1"/>
          </p:cNvSpPr>
          <p:nvPr>
            <p:ph type="body" idx="4294967295"/>
          </p:nvPr>
        </p:nvSpPr>
        <p:spPr>
          <a:xfrm>
            <a:off x="457200" y="914400"/>
            <a:ext cx="8077200" cy="5122863"/>
          </a:xfrm>
        </p:spPr>
        <p:txBody>
          <a:bodyPr/>
          <a:lstStyle/>
          <a:p>
            <a:pPr eaLnBrk="1" hangingPunct="1">
              <a:buFontTx/>
              <a:buNone/>
            </a:pPr>
            <a:r>
              <a:rPr lang="en-US" altLang="zh-CN" sz="3600" b="1" smtClean="0">
                <a:solidFill>
                  <a:srgbClr val="A50021"/>
                </a:solidFill>
                <a:latin typeface="Times New Roman" pitchFamily="18" charset="0"/>
              </a:rPr>
              <a:t>2.2.3  </a:t>
            </a:r>
            <a:r>
              <a:rPr lang="zh-CN" altLang="en-US" sz="3600" b="1" smtClean="0">
                <a:solidFill>
                  <a:srgbClr val="A50021"/>
                </a:solidFill>
                <a:latin typeface="Times New Roman" pitchFamily="18" charset="0"/>
              </a:rPr>
              <a:t>浮点数阶码的移码表示法</a:t>
            </a:r>
          </a:p>
          <a:p>
            <a:pPr eaLnBrk="1" hangingPunct="1">
              <a:buFontTx/>
              <a:buNone/>
            </a:pPr>
            <a:r>
              <a:rPr lang="zh-CN" altLang="en-US" sz="3600" b="1" smtClean="0">
                <a:latin typeface="Times New Roman" pitchFamily="18" charset="0"/>
              </a:rPr>
              <a:t>          </a:t>
            </a:r>
            <a:r>
              <a:rPr lang="zh-CN" altLang="en-US" b="1" smtClean="0">
                <a:latin typeface="Times New Roman" pitchFamily="18" charset="0"/>
              </a:rPr>
              <a:t>移码就是在真值</a:t>
            </a:r>
            <a:r>
              <a:rPr lang="en-US" altLang="zh-CN" b="1" smtClean="0">
                <a:latin typeface="Times New Roman" pitchFamily="18" charset="0"/>
              </a:rPr>
              <a:t>X</a:t>
            </a:r>
            <a:r>
              <a:rPr lang="zh-CN" altLang="en-US" b="1" smtClean="0">
                <a:latin typeface="Times New Roman" pitchFamily="18" charset="0"/>
              </a:rPr>
              <a:t>上加一个常数（偏置值），相当于</a:t>
            </a:r>
            <a:r>
              <a:rPr lang="en-US" altLang="zh-CN" b="1" smtClean="0">
                <a:latin typeface="Times New Roman" pitchFamily="18" charset="0"/>
              </a:rPr>
              <a:t>X</a:t>
            </a:r>
            <a:r>
              <a:rPr lang="zh-CN" altLang="en-US" b="1" smtClean="0">
                <a:latin typeface="Times New Roman" pitchFamily="18" charset="0"/>
              </a:rPr>
              <a:t>在数轴上向正方向平移了一段距离，这就是“移码”一词的来由，移码也可称为增码或偏码。</a:t>
            </a:r>
          </a:p>
          <a:p>
            <a:pPr eaLnBrk="1" hangingPunct="1">
              <a:buFontTx/>
              <a:buNone/>
            </a:pPr>
            <a:r>
              <a:rPr lang="zh-CN" altLang="en-US" b="1" smtClean="0">
                <a:latin typeface="Times New Roman" pitchFamily="18" charset="0"/>
              </a:rPr>
              <a:t>            </a:t>
            </a:r>
            <a:r>
              <a:rPr lang="en-US" altLang="zh-CN" b="1" smtClean="0">
                <a:latin typeface="Times New Roman" pitchFamily="18" charset="0"/>
              </a:rPr>
              <a:t>[X]</a:t>
            </a:r>
            <a:r>
              <a:rPr lang="zh-CN" altLang="en-US" b="1" baseline="-25000" smtClean="0">
                <a:latin typeface="Times New Roman" pitchFamily="18" charset="0"/>
              </a:rPr>
              <a:t>移</a:t>
            </a:r>
            <a:r>
              <a:rPr lang="en-US" altLang="zh-CN" b="1" smtClean="0">
                <a:latin typeface="Times New Roman" pitchFamily="18" charset="0"/>
              </a:rPr>
              <a:t>=</a:t>
            </a:r>
            <a:r>
              <a:rPr lang="zh-CN" altLang="en-US" b="1" smtClean="0">
                <a:latin typeface="Times New Roman" pitchFamily="18" charset="0"/>
              </a:rPr>
              <a:t>偏置值</a:t>
            </a:r>
            <a:r>
              <a:rPr lang="en-US" altLang="zh-CN" b="1" smtClean="0">
                <a:latin typeface="Times New Roman" pitchFamily="18" charset="0"/>
              </a:rPr>
              <a:t>+X</a:t>
            </a:r>
          </a:p>
          <a:p>
            <a:pPr eaLnBrk="1" hangingPunct="1">
              <a:buFontTx/>
              <a:buNone/>
            </a:pPr>
            <a:r>
              <a:rPr lang="en-US" altLang="zh-CN" b="1" smtClean="0">
                <a:latin typeface="Times New Roman" pitchFamily="18" charset="0"/>
              </a:rPr>
              <a:t>           </a:t>
            </a:r>
            <a:r>
              <a:rPr lang="zh-CN" altLang="en-US" b="1" smtClean="0">
                <a:latin typeface="Times New Roman" pitchFamily="18" charset="0"/>
              </a:rPr>
              <a:t>字长</a:t>
            </a:r>
            <a:r>
              <a:rPr lang="en-US" altLang="zh-CN" b="1" smtClean="0">
                <a:latin typeface="Times New Roman" pitchFamily="18" charset="0"/>
              </a:rPr>
              <a:t>n+1</a:t>
            </a:r>
            <a:r>
              <a:rPr lang="zh-CN" altLang="en-US" b="1" smtClean="0">
                <a:latin typeface="Times New Roman" pitchFamily="18" charset="0"/>
              </a:rPr>
              <a:t>位定点整数的移码形式为</a:t>
            </a:r>
            <a:r>
              <a:rPr lang="en-US" altLang="zh-CN" b="1" smtClean="0">
                <a:solidFill>
                  <a:srgbClr val="FF0000"/>
                </a:solidFill>
                <a:latin typeface="Times New Roman" pitchFamily="18" charset="0"/>
              </a:rPr>
              <a:t>X</a:t>
            </a:r>
            <a:r>
              <a:rPr lang="en-US" altLang="zh-CN" b="1" baseline="-25000" smtClean="0">
                <a:solidFill>
                  <a:srgbClr val="FF0000"/>
                </a:solidFill>
                <a:latin typeface="Times New Roman" pitchFamily="18" charset="0"/>
              </a:rPr>
              <a:t>0</a:t>
            </a:r>
            <a:r>
              <a:rPr lang="en-US" altLang="zh-CN" b="1" smtClean="0">
                <a:latin typeface="Times New Roman" pitchFamily="18" charset="0"/>
              </a:rPr>
              <a:t>X</a:t>
            </a:r>
            <a:r>
              <a:rPr lang="en-US" altLang="zh-CN" b="1" baseline="-25000" smtClean="0">
                <a:latin typeface="Times New Roman" pitchFamily="18" charset="0"/>
              </a:rPr>
              <a:t>1</a:t>
            </a:r>
            <a:r>
              <a:rPr lang="en-US" altLang="zh-CN" b="1" smtClean="0">
                <a:latin typeface="Times New Roman" pitchFamily="18" charset="0"/>
              </a:rPr>
              <a:t>X</a:t>
            </a:r>
            <a:r>
              <a:rPr lang="en-US" altLang="zh-CN" b="1" baseline="-25000" smtClean="0">
                <a:latin typeface="Times New Roman" pitchFamily="18" charset="0"/>
              </a:rPr>
              <a:t>2</a:t>
            </a:r>
            <a:r>
              <a:rPr lang="en-US" altLang="zh-CN" b="1" smtClean="0">
                <a:latin typeface="Times New Roman" pitchFamily="18" charset="0"/>
              </a:rPr>
              <a:t>…X</a:t>
            </a:r>
            <a:r>
              <a:rPr lang="en-US" altLang="zh-CN" b="1" baseline="-25000" smtClean="0">
                <a:latin typeface="Times New Roman" pitchFamily="18" charset="0"/>
              </a:rPr>
              <a:t>n</a:t>
            </a:r>
            <a:r>
              <a:rPr lang="zh-CN" altLang="en-US" b="1" smtClean="0">
                <a:latin typeface="Times New Roman" pitchFamily="18" charset="0"/>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208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208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0208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0208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083" grpId="0" build="p"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026"/>
          <p:cNvSpPr>
            <a:spLocks noGrp="1" noChangeArrowheads="1"/>
          </p:cNvSpPr>
          <p:nvPr>
            <p:ph type="title"/>
          </p:nvPr>
        </p:nvSpPr>
        <p:spPr/>
        <p:txBody>
          <a:bodyPr/>
          <a:lstStyle/>
          <a:p>
            <a:r>
              <a:rPr lang="zh-CN" altLang="en-US" smtClean="0">
                <a:latin typeface="微软雅黑" pitchFamily="34" charset="-122"/>
              </a:rPr>
              <a:t>关于软件设计师考试</a:t>
            </a:r>
            <a:endParaRPr lang="en-US" altLang="zh-CN" smtClean="0">
              <a:latin typeface="微软雅黑" pitchFamily="34" charset="-122"/>
            </a:endParaRPr>
          </a:p>
        </p:txBody>
      </p:sp>
      <p:sp>
        <p:nvSpPr>
          <p:cNvPr id="46083" name="Rectangle 1027"/>
          <p:cNvSpPr>
            <a:spLocks noGrp="1" noChangeArrowheads="1"/>
          </p:cNvSpPr>
          <p:nvPr>
            <p:ph type="body" idx="1"/>
          </p:nvPr>
        </p:nvSpPr>
        <p:spPr>
          <a:xfrm>
            <a:off x="457200" y="1419225"/>
            <a:ext cx="8382000" cy="5133975"/>
          </a:xfrm>
        </p:spPr>
        <p:txBody>
          <a:bodyPr/>
          <a:lstStyle/>
          <a:p>
            <a:pPr marL="457200" indent="-457200">
              <a:lnSpc>
                <a:spcPct val="90000"/>
              </a:lnSpc>
            </a:pPr>
            <a:r>
              <a:rPr lang="zh-CN" altLang="en-US" sz="2800" b="1" dirty="0" smtClean="0">
                <a:latin typeface="华文细黑" pitchFamily="2" charset="-122"/>
                <a:ea typeface="华文细黑" pitchFamily="2" charset="-122"/>
              </a:rPr>
              <a:t>涉及内容：本科期间的主体课程，包括</a:t>
            </a:r>
            <a:r>
              <a:rPr lang="en-US" altLang="zh-CN" sz="2800" b="1" dirty="0" smtClean="0">
                <a:latin typeface="华文细黑" pitchFamily="2" charset="-122"/>
                <a:ea typeface="华文细黑" pitchFamily="2" charset="-122"/>
              </a:rPr>
              <a:t>《</a:t>
            </a:r>
            <a:r>
              <a:rPr lang="zh-CN" altLang="en-US" sz="2800" b="1" dirty="0" smtClean="0">
                <a:latin typeface="华文细黑" pitchFamily="2" charset="-122"/>
                <a:ea typeface="华文细黑" pitchFamily="2" charset="-122"/>
              </a:rPr>
              <a:t>计算机组成原理与体系结构</a:t>
            </a:r>
            <a:r>
              <a:rPr lang="en-US" altLang="zh-CN" sz="2800" b="1" dirty="0" smtClean="0">
                <a:latin typeface="华文细黑" pitchFamily="2" charset="-122"/>
                <a:ea typeface="华文细黑" pitchFamily="2" charset="-122"/>
              </a:rPr>
              <a:t>》《</a:t>
            </a:r>
            <a:r>
              <a:rPr lang="zh-CN" altLang="en-US" sz="2800" b="1" dirty="0" smtClean="0">
                <a:latin typeface="华文细黑" pitchFamily="2" charset="-122"/>
                <a:ea typeface="华文细黑" pitchFamily="2" charset="-122"/>
              </a:rPr>
              <a:t>汇编语言程序设计</a:t>
            </a:r>
            <a:r>
              <a:rPr lang="en-US" altLang="zh-CN" sz="2800" b="1" dirty="0" smtClean="0">
                <a:latin typeface="华文细黑" pitchFamily="2" charset="-122"/>
                <a:ea typeface="华文细黑" pitchFamily="2" charset="-122"/>
              </a:rPr>
              <a:t>》《C++/Java》《</a:t>
            </a:r>
            <a:r>
              <a:rPr lang="zh-CN" altLang="en-US" sz="2800" b="1" dirty="0" smtClean="0">
                <a:latin typeface="华文细黑" pitchFamily="2" charset="-122"/>
                <a:ea typeface="华文细黑" pitchFamily="2" charset="-122"/>
              </a:rPr>
              <a:t>编译原理</a:t>
            </a:r>
            <a:r>
              <a:rPr lang="en-US" altLang="zh-CN" sz="2800" b="1" dirty="0" smtClean="0">
                <a:latin typeface="华文细黑" pitchFamily="2" charset="-122"/>
                <a:ea typeface="华文细黑" pitchFamily="2" charset="-122"/>
              </a:rPr>
              <a:t>》《</a:t>
            </a:r>
            <a:r>
              <a:rPr lang="zh-CN" altLang="en-US" sz="2800" b="1" dirty="0" smtClean="0">
                <a:latin typeface="华文细黑" pitchFamily="2" charset="-122"/>
                <a:ea typeface="华文细黑" pitchFamily="2" charset="-122"/>
              </a:rPr>
              <a:t>网络安全</a:t>
            </a:r>
            <a:r>
              <a:rPr lang="en-US" altLang="zh-CN" sz="2800" b="1" dirty="0" smtClean="0">
                <a:latin typeface="华文细黑" pitchFamily="2" charset="-122"/>
                <a:ea typeface="华文细黑" pitchFamily="2" charset="-122"/>
              </a:rPr>
              <a:t>》《</a:t>
            </a:r>
            <a:r>
              <a:rPr lang="zh-CN" altLang="en-US" sz="2800" b="1" dirty="0" smtClean="0">
                <a:latin typeface="华文细黑" pitchFamily="2" charset="-122"/>
                <a:ea typeface="华文细黑" pitchFamily="2" charset="-122"/>
              </a:rPr>
              <a:t>操作系统</a:t>
            </a:r>
            <a:r>
              <a:rPr lang="en-US" altLang="zh-CN" sz="2800" b="1" dirty="0" smtClean="0">
                <a:latin typeface="华文细黑" pitchFamily="2" charset="-122"/>
                <a:ea typeface="华文细黑" pitchFamily="2" charset="-122"/>
              </a:rPr>
              <a:t>》《</a:t>
            </a:r>
            <a:r>
              <a:rPr lang="zh-CN" altLang="en-US" sz="2800" b="1" dirty="0" smtClean="0">
                <a:latin typeface="华文细黑" pitchFamily="2" charset="-122"/>
                <a:ea typeface="华文细黑" pitchFamily="2" charset="-122"/>
              </a:rPr>
              <a:t>软件工程</a:t>
            </a:r>
            <a:r>
              <a:rPr lang="en-US" altLang="zh-CN" sz="2800" b="1" dirty="0" smtClean="0">
                <a:latin typeface="华文细黑" pitchFamily="2" charset="-122"/>
                <a:ea typeface="华文细黑" pitchFamily="2" charset="-122"/>
              </a:rPr>
              <a:t>》《</a:t>
            </a:r>
            <a:r>
              <a:rPr lang="zh-CN" altLang="en-US" sz="2800" b="1" dirty="0" smtClean="0">
                <a:latin typeface="华文细黑" pitchFamily="2" charset="-122"/>
                <a:ea typeface="华文细黑" pitchFamily="2" charset="-122"/>
              </a:rPr>
              <a:t>软件测试与质量保障</a:t>
            </a:r>
            <a:r>
              <a:rPr lang="en-US" altLang="zh-CN" sz="2800" b="1" dirty="0" smtClean="0">
                <a:latin typeface="华文细黑" pitchFamily="2" charset="-122"/>
                <a:ea typeface="华文细黑" pitchFamily="2" charset="-122"/>
              </a:rPr>
              <a:t>》《</a:t>
            </a:r>
            <a:r>
              <a:rPr lang="zh-CN" altLang="en-US" sz="2800" b="1" dirty="0" smtClean="0">
                <a:latin typeface="华文细黑" pitchFamily="2" charset="-122"/>
                <a:ea typeface="华文细黑" pitchFamily="2" charset="-122"/>
              </a:rPr>
              <a:t>系统分析与设计</a:t>
            </a:r>
            <a:r>
              <a:rPr lang="en-US" altLang="zh-CN" sz="2800" b="1" dirty="0" smtClean="0">
                <a:latin typeface="华文细黑" pitchFamily="2" charset="-122"/>
                <a:ea typeface="华文细黑" pitchFamily="2" charset="-122"/>
              </a:rPr>
              <a:t>》《</a:t>
            </a:r>
            <a:r>
              <a:rPr lang="zh-CN" altLang="en-US" sz="2800" b="1" dirty="0" smtClean="0">
                <a:latin typeface="华文细黑" pitchFamily="2" charset="-122"/>
                <a:ea typeface="华文细黑" pitchFamily="2" charset="-122"/>
              </a:rPr>
              <a:t>系统运行与维护</a:t>
            </a:r>
            <a:r>
              <a:rPr lang="en-US" altLang="zh-CN" sz="2800" b="1" dirty="0" smtClean="0">
                <a:latin typeface="华文细黑" pitchFamily="2" charset="-122"/>
                <a:ea typeface="华文细黑" pitchFamily="2" charset="-122"/>
              </a:rPr>
              <a:t>》《</a:t>
            </a:r>
            <a:r>
              <a:rPr lang="zh-CN" altLang="en-US" sz="2800" b="1" dirty="0" smtClean="0">
                <a:latin typeface="华文细黑" pitchFamily="2" charset="-122"/>
                <a:ea typeface="华文细黑" pitchFamily="2" charset="-122"/>
              </a:rPr>
              <a:t>计算机网络</a:t>
            </a:r>
            <a:r>
              <a:rPr lang="en-US" altLang="zh-CN" sz="2800" b="1" dirty="0" smtClean="0">
                <a:latin typeface="华文细黑" pitchFamily="2" charset="-122"/>
                <a:ea typeface="华文细黑" pitchFamily="2" charset="-122"/>
              </a:rPr>
              <a:t>》《</a:t>
            </a:r>
            <a:r>
              <a:rPr lang="zh-CN" altLang="en-US" sz="2800" b="1" dirty="0" smtClean="0">
                <a:latin typeface="华文细黑" pitchFamily="2" charset="-122"/>
                <a:ea typeface="华文细黑" pitchFamily="2" charset="-122"/>
              </a:rPr>
              <a:t>多媒体技术应用</a:t>
            </a:r>
            <a:r>
              <a:rPr lang="en-US" altLang="zh-CN" sz="2800" b="1" dirty="0" smtClean="0">
                <a:latin typeface="华文细黑" pitchFamily="2" charset="-122"/>
                <a:ea typeface="华文细黑" pitchFamily="2" charset="-122"/>
              </a:rPr>
              <a:t>》《</a:t>
            </a:r>
            <a:r>
              <a:rPr lang="zh-CN" altLang="en-US" sz="2800" b="1" dirty="0" smtClean="0">
                <a:latin typeface="华文细黑" pitchFamily="2" charset="-122"/>
                <a:ea typeface="华文细黑" pitchFamily="2" charset="-122"/>
              </a:rPr>
              <a:t>数据库</a:t>
            </a:r>
            <a:r>
              <a:rPr lang="en-US" altLang="zh-CN" sz="2800" b="1" dirty="0" smtClean="0">
                <a:latin typeface="华文细黑" pitchFamily="2" charset="-122"/>
                <a:ea typeface="华文细黑" pitchFamily="2" charset="-122"/>
              </a:rPr>
              <a:t>》《</a:t>
            </a:r>
            <a:r>
              <a:rPr lang="zh-CN" altLang="en-US" sz="2800" b="1" dirty="0" smtClean="0">
                <a:latin typeface="华文细黑" pitchFamily="2" charset="-122"/>
                <a:ea typeface="华文细黑" pitchFamily="2" charset="-122"/>
              </a:rPr>
              <a:t>数据结构</a:t>
            </a:r>
            <a:r>
              <a:rPr lang="en-US" altLang="zh-CN" sz="2800" b="1" dirty="0" smtClean="0">
                <a:latin typeface="华文细黑" pitchFamily="2" charset="-122"/>
                <a:ea typeface="华文细黑" pitchFamily="2" charset="-122"/>
              </a:rPr>
              <a:t>》《</a:t>
            </a:r>
            <a:r>
              <a:rPr lang="zh-CN" altLang="en-US" sz="2800" b="1" dirty="0" smtClean="0">
                <a:latin typeface="华文细黑" pitchFamily="2" charset="-122"/>
                <a:ea typeface="华文细黑" pitchFamily="2" charset="-122"/>
              </a:rPr>
              <a:t>算法设计与分析</a:t>
            </a:r>
            <a:r>
              <a:rPr lang="en-US" altLang="zh-CN" sz="2800" b="1" dirty="0" smtClean="0">
                <a:latin typeface="华文细黑" pitchFamily="2" charset="-122"/>
                <a:ea typeface="华文细黑" pitchFamily="2" charset="-122"/>
              </a:rPr>
              <a:t>》《</a:t>
            </a:r>
            <a:r>
              <a:rPr lang="zh-CN" altLang="en-US" sz="2800" b="1" dirty="0" smtClean="0">
                <a:latin typeface="华文细黑" pitchFamily="2" charset="-122"/>
                <a:ea typeface="华文细黑" pitchFamily="2" charset="-122"/>
              </a:rPr>
              <a:t>面向对象设计与分析</a:t>
            </a:r>
            <a:r>
              <a:rPr lang="en-US" altLang="zh-CN" sz="2800" b="1" dirty="0" smtClean="0">
                <a:latin typeface="华文细黑" pitchFamily="2" charset="-122"/>
                <a:ea typeface="华文细黑" pitchFamily="2" charset="-122"/>
              </a:rPr>
              <a:t>》《</a:t>
            </a:r>
            <a:r>
              <a:rPr lang="zh-CN" altLang="en-US" sz="2800" b="1" dirty="0" smtClean="0">
                <a:latin typeface="华文细黑" pitchFamily="2" charset="-122"/>
                <a:ea typeface="华文细黑" pitchFamily="2" charset="-122"/>
              </a:rPr>
              <a:t>软件知识产权</a:t>
            </a:r>
            <a:r>
              <a:rPr lang="en-US" altLang="zh-CN" sz="2800" b="1" dirty="0" smtClean="0">
                <a:latin typeface="华文细黑" pitchFamily="2" charset="-122"/>
                <a:ea typeface="华文细黑" pitchFamily="2" charset="-122"/>
              </a:rPr>
              <a:t>》《</a:t>
            </a:r>
            <a:r>
              <a:rPr lang="zh-CN" altLang="en-US" sz="2800" b="1" dirty="0" smtClean="0">
                <a:latin typeface="华文细黑" pitchFamily="2" charset="-122"/>
                <a:ea typeface="华文细黑" pitchFamily="2" charset="-122"/>
              </a:rPr>
              <a:t>计算机专业英语</a:t>
            </a:r>
            <a:r>
              <a:rPr lang="en-US" altLang="zh-CN" sz="2800" b="1" dirty="0" smtClean="0">
                <a:latin typeface="华文细黑" pitchFamily="2" charset="-122"/>
                <a:ea typeface="华文细黑" pitchFamily="2" charset="-122"/>
              </a:rPr>
              <a:t>》</a:t>
            </a:r>
            <a:r>
              <a:rPr lang="zh-CN" altLang="en-US" sz="2800" b="1" dirty="0" smtClean="0">
                <a:latin typeface="华文细黑" pitchFamily="2" charset="-122"/>
                <a:ea typeface="华文细黑" pitchFamily="2" charset="-122"/>
              </a:rPr>
              <a:t>等。</a:t>
            </a:r>
            <a:endParaRPr lang="en-US" altLang="zh-CN" sz="2800" b="1" dirty="0" smtClean="0">
              <a:latin typeface="华文细黑" pitchFamily="2" charset="-122"/>
              <a:ea typeface="华文细黑" pitchFamily="2" charset="-122"/>
            </a:endParaRPr>
          </a:p>
        </p:txBody>
      </p:sp>
      <p:sp>
        <p:nvSpPr>
          <p:cNvPr id="5" name="灯片编号占位符 3"/>
          <p:cNvSpPr txBox="1">
            <a:spLocks/>
          </p:cNvSpPr>
          <p:nvPr/>
        </p:nvSpPr>
        <p:spPr bwMode="auto">
          <a:xfrm>
            <a:off x="3276600" y="6553200"/>
            <a:ext cx="2133600" cy="320675"/>
          </a:xfrm>
          <a:prstGeom prst="rect">
            <a:avLst/>
          </a:prstGeom>
          <a:noFill/>
          <a:ln w="9525">
            <a:noFill/>
            <a:miter lim="800000"/>
            <a:headEnd/>
            <a:tailEnd/>
          </a:ln>
          <a:effectLst/>
        </p:spPr>
        <p:txBody>
          <a:bodyPr/>
          <a:lstStyle>
            <a:defPPr>
              <a:defRPr lang="zh-CN"/>
            </a:defPPr>
            <a:lvl1pPr algn="ctr" rtl="0" fontAlgn="base">
              <a:spcBef>
                <a:spcPct val="0"/>
              </a:spcBef>
              <a:spcAft>
                <a:spcPct val="0"/>
              </a:spcAft>
              <a:defRPr sz="1200" kern="1200">
                <a:solidFill>
                  <a:schemeClr val="tx1"/>
                </a:solidFill>
                <a:effectLst>
                  <a:outerShdw blurRad="38100" dist="38100" dir="2700000" algn="tl">
                    <a:srgbClr val="C0C0C0"/>
                  </a:outerShdw>
                </a:effectLst>
                <a:latin typeface="Verdana" pitchFamily="34" charset="0"/>
                <a:ea typeface="SimSun" pitchFamily="2" charset="-122"/>
                <a:cs typeface="+mn-cs"/>
              </a:defRPr>
            </a:lvl1pPr>
            <a:lvl2pPr marL="457200" algn="l" rtl="0" fontAlgn="base">
              <a:spcBef>
                <a:spcPct val="0"/>
              </a:spcBef>
              <a:spcAft>
                <a:spcPct val="0"/>
              </a:spcAft>
              <a:defRPr kern="1200">
                <a:solidFill>
                  <a:schemeClr val="tx1"/>
                </a:solidFill>
                <a:latin typeface="Arial" pitchFamily="34" charset="0"/>
                <a:ea typeface="SimSun" pitchFamily="2" charset="-122"/>
                <a:cs typeface="+mn-cs"/>
              </a:defRPr>
            </a:lvl2pPr>
            <a:lvl3pPr marL="914400" algn="l" rtl="0" fontAlgn="base">
              <a:spcBef>
                <a:spcPct val="0"/>
              </a:spcBef>
              <a:spcAft>
                <a:spcPct val="0"/>
              </a:spcAft>
              <a:defRPr kern="1200">
                <a:solidFill>
                  <a:schemeClr val="tx1"/>
                </a:solidFill>
                <a:latin typeface="Arial" pitchFamily="34" charset="0"/>
                <a:ea typeface="SimSun" pitchFamily="2" charset="-122"/>
                <a:cs typeface="+mn-cs"/>
              </a:defRPr>
            </a:lvl3pPr>
            <a:lvl4pPr marL="1371600" algn="l" rtl="0" fontAlgn="base">
              <a:spcBef>
                <a:spcPct val="0"/>
              </a:spcBef>
              <a:spcAft>
                <a:spcPct val="0"/>
              </a:spcAft>
              <a:defRPr kern="1200">
                <a:solidFill>
                  <a:schemeClr val="tx1"/>
                </a:solidFill>
                <a:latin typeface="Arial" pitchFamily="34" charset="0"/>
                <a:ea typeface="SimSun" pitchFamily="2" charset="-122"/>
                <a:cs typeface="+mn-cs"/>
              </a:defRPr>
            </a:lvl4pPr>
            <a:lvl5pPr marL="1828800" algn="l" rtl="0" fontAlgn="base">
              <a:spcBef>
                <a:spcPct val="0"/>
              </a:spcBef>
              <a:spcAft>
                <a:spcPct val="0"/>
              </a:spcAft>
              <a:defRPr kern="1200">
                <a:solidFill>
                  <a:schemeClr val="tx1"/>
                </a:solidFill>
                <a:latin typeface="Arial" pitchFamily="34" charset="0"/>
                <a:ea typeface="SimSun" pitchFamily="2" charset="-122"/>
                <a:cs typeface="+mn-cs"/>
              </a:defRPr>
            </a:lvl5pPr>
            <a:lvl6pPr marL="2286000" algn="l" defTabSz="914400" rtl="0" eaLnBrk="1" latinLnBrk="0" hangingPunct="1">
              <a:defRPr kern="1200">
                <a:solidFill>
                  <a:schemeClr val="tx1"/>
                </a:solidFill>
                <a:latin typeface="Arial" pitchFamily="34" charset="0"/>
                <a:ea typeface="SimSun" pitchFamily="2" charset="-122"/>
                <a:cs typeface="+mn-cs"/>
              </a:defRPr>
            </a:lvl6pPr>
            <a:lvl7pPr marL="2743200" algn="l" defTabSz="914400" rtl="0" eaLnBrk="1" latinLnBrk="0" hangingPunct="1">
              <a:defRPr kern="1200">
                <a:solidFill>
                  <a:schemeClr val="tx1"/>
                </a:solidFill>
                <a:latin typeface="Arial" pitchFamily="34" charset="0"/>
                <a:ea typeface="SimSun" pitchFamily="2" charset="-122"/>
                <a:cs typeface="+mn-cs"/>
              </a:defRPr>
            </a:lvl7pPr>
            <a:lvl8pPr marL="3200400" algn="l" defTabSz="914400" rtl="0" eaLnBrk="1" latinLnBrk="0" hangingPunct="1">
              <a:defRPr kern="1200">
                <a:solidFill>
                  <a:schemeClr val="tx1"/>
                </a:solidFill>
                <a:latin typeface="Arial" pitchFamily="34" charset="0"/>
                <a:ea typeface="SimSun" pitchFamily="2" charset="-122"/>
                <a:cs typeface="+mn-cs"/>
              </a:defRPr>
            </a:lvl8pPr>
            <a:lvl9pPr marL="3657600" algn="l" defTabSz="914400" rtl="0" eaLnBrk="1" latinLnBrk="0" hangingPunct="1">
              <a:defRPr kern="1200">
                <a:solidFill>
                  <a:schemeClr val="tx1"/>
                </a:solidFill>
                <a:latin typeface="Arial" pitchFamily="34" charset="0"/>
                <a:ea typeface="SimSun" pitchFamily="2" charset="-122"/>
                <a:cs typeface="+mn-cs"/>
              </a:defRPr>
            </a:lvl9pPr>
          </a:lstStyle>
          <a:p>
            <a:pPr>
              <a:defRPr/>
            </a:pPr>
            <a:fld id="{D45F4C47-0657-433F-9D34-7CA66964377C}" type="slidenum">
              <a:rPr lang="en-US" altLang="zh-CN" smtClean="0"/>
              <a:pPr>
                <a:defRPr/>
              </a:pPr>
              <a:t>3</a:t>
            </a:fld>
            <a:endParaRPr lang="en-US" altLang="zh-CN" dirty="0"/>
          </a:p>
        </p:txBody>
      </p:sp>
    </p:spTree>
    <p:extLst>
      <p:ext uri="{BB962C8B-B14F-4D97-AF65-F5344CB8AC3E}">
        <p14:creationId xmlns:p14="http://schemas.microsoft.com/office/powerpoint/2010/main" val="412961719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6" name="日期占位符 1"/>
          <p:cNvSpPr>
            <a:spLocks noGrp="1"/>
          </p:cNvSpPr>
          <p:nvPr>
            <p:ph type="dt" sz="quarter" idx="10"/>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A21444F9-5EDA-4877-9788-65C2A8DC3CE8}" type="datetime2">
              <a:rPr lang="zh-CN" altLang="en-US" smtClean="0">
                <a:solidFill>
                  <a:srgbClr val="08080C"/>
                </a:solidFill>
                <a:latin typeface="Times New Roman" pitchFamily="18" charset="0"/>
              </a:rPr>
              <a:pPr eaLnBrk="1" hangingPunct="1"/>
              <a:t>2016年3月7日</a:t>
            </a:fld>
            <a:endParaRPr lang="en-US" altLang="zh-CN" smtClean="0">
              <a:solidFill>
                <a:srgbClr val="08080C"/>
              </a:solidFill>
              <a:latin typeface="Times New Roman" pitchFamily="18" charset="0"/>
            </a:endParaRPr>
          </a:p>
        </p:txBody>
      </p:sp>
      <p:sp>
        <p:nvSpPr>
          <p:cNvPr id="72707" name="页脚占位符 3"/>
          <p:cNvSpPr>
            <a:spLocks noGrp="1"/>
          </p:cNvSpPr>
          <p:nvPr>
            <p:ph type="ftr" sz="quarter" idx="12"/>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r>
              <a:rPr kumimoji="1" lang="zh-CN" altLang="en-US" smtClean="0">
                <a:solidFill>
                  <a:srgbClr val="663300"/>
                </a:solidFill>
                <a:latin typeface="Times New Roman" pitchFamily="18" charset="0"/>
                <a:ea typeface="隶书体" pitchFamily="49" charset="-122"/>
              </a:rPr>
              <a:t>华南理工大学广州学院</a:t>
            </a:r>
          </a:p>
        </p:txBody>
      </p:sp>
      <p:sp>
        <p:nvSpPr>
          <p:cNvPr id="72708" name="Rectangle 2"/>
          <p:cNvSpPr>
            <a:spLocks noGrp="1" noChangeArrowheads="1"/>
          </p:cNvSpPr>
          <p:nvPr>
            <p:ph type="title" idx="4294967295"/>
          </p:nvPr>
        </p:nvSpPr>
        <p:spPr/>
        <p:txBody>
          <a:bodyPr/>
          <a:lstStyle/>
          <a:p>
            <a:pPr eaLnBrk="1" hangingPunct="1"/>
            <a:r>
              <a:rPr lang="en-US" altLang="zh-CN" sz="2400" smtClean="0">
                <a:solidFill>
                  <a:schemeClr val="tx1"/>
                </a:solidFill>
                <a:latin typeface="Times New Roman" pitchFamily="18" charset="0"/>
              </a:rPr>
              <a:t>2.2 </a:t>
            </a:r>
            <a:r>
              <a:rPr lang="zh-CN" altLang="en-US" sz="2400" smtClean="0">
                <a:solidFill>
                  <a:schemeClr val="tx1"/>
                </a:solidFill>
                <a:latin typeface="Times New Roman" pitchFamily="18" charset="0"/>
              </a:rPr>
              <a:t>机器</a:t>
            </a:r>
            <a:r>
              <a:rPr lang="zh-CN" altLang="en-US" sz="2400" smtClean="0">
                <a:solidFill>
                  <a:schemeClr val="tx1"/>
                </a:solidFill>
                <a:latin typeface="SimSun" pitchFamily="2" charset="-122"/>
              </a:rPr>
              <a:t>数的定点表示与浮点表示</a:t>
            </a:r>
          </a:p>
        </p:txBody>
      </p:sp>
      <p:sp>
        <p:nvSpPr>
          <p:cNvPr id="237571" name="Rectangle 3"/>
          <p:cNvSpPr>
            <a:spLocks noGrp="1" noChangeArrowheads="1"/>
          </p:cNvSpPr>
          <p:nvPr>
            <p:ph type="body" idx="4294967295"/>
          </p:nvPr>
        </p:nvSpPr>
        <p:spPr>
          <a:xfrm>
            <a:off x="304800" y="838200"/>
            <a:ext cx="8382000" cy="5638800"/>
          </a:xfrm>
        </p:spPr>
        <p:txBody>
          <a:bodyPr/>
          <a:lstStyle/>
          <a:p>
            <a:pPr eaLnBrk="1" hangingPunct="1">
              <a:buFontTx/>
              <a:buNone/>
            </a:pPr>
            <a:r>
              <a:rPr lang="en-US" altLang="zh-CN" b="1" smtClean="0">
                <a:latin typeface="Times New Roman" pitchFamily="18" charset="0"/>
              </a:rPr>
              <a:t>            </a:t>
            </a:r>
            <a:r>
              <a:rPr lang="zh-CN" altLang="en-US" b="1" smtClean="0">
                <a:latin typeface="Times New Roman" pitchFamily="18" charset="0"/>
              </a:rPr>
              <a:t>最常见的移码的偏置值为</a:t>
            </a:r>
            <a:r>
              <a:rPr lang="en-US" altLang="zh-CN" b="1" smtClean="0">
                <a:solidFill>
                  <a:srgbClr val="FF0000"/>
                </a:solidFill>
                <a:latin typeface="Times New Roman" pitchFamily="18" charset="0"/>
              </a:rPr>
              <a:t>2</a:t>
            </a:r>
            <a:r>
              <a:rPr lang="en-US" altLang="zh-CN" b="1" baseline="30000" smtClean="0">
                <a:solidFill>
                  <a:srgbClr val="FF0000"/>
                </a:solidFill>
                <a:latin typeface="Times New Roman" pitchFamily="18" charset="0"/>
              </a:rPr>
              <a:t>n</a:t>
            </a:r>
            <a:r>
              <a:rPr lang="zh-CN" altLang="en-US" b="1" smtClean="0">
                <a:latin typeface="Times New Roman" pitchFamily="18" charset="0"/>
              </a:rPr>
              <a:t>。当字长</a:t>
            </a:r>
            <a:r>
              <a:rPr lang="en-US" altLang="zh-CN" b="1" smtClean="0">
                <a:latin typeface="Times New Roman" pitchFamily="18" charset="0"/>
              </a:rPr>
              <a:t>8</a:t>
            </a:r>
            <a:r>
              <a:rPr lang="zh-CN" altLang="en-US" b="1" smtClean="0">
                <a:latin typeface="Times New Roman" pitchFamily="18" charset="0"/>
              </a:rPr>
              <a:t>位时，偏置值为</a:t>
            </a:r>
            <a:r>
              <a:rPr lang="en-US" altLang="zh-CN" b="1" smtClean="0">
                <a:solidFill>
                  <a:srgbClr val="FF0000"/>
                </a:solidFill>
                <a:latin typeface="Times New Roman" pitchFamily="18" charset="0"/>
              </a:rPr>
              <a:t>2</a:t>
            </a:r>
            <a:r>
              <a:rPr lang="en-US" altLang="zh-CN" b="1" baseline="30000" smtClean="0">
                <a:solidFill>
                  <a:srgbClr val="FF0000"/>
                </a:solidFill>
                <a:latin typeface="Times New Roman" pitchFamily="18" charset="0"/>
              </a:rPr>
              <a:t>7</a:t>
            </a:r>
            <a:r>
              <a:rPr lang="zh-CN" altLang="en-US" b="1" smtClean="0">
                <a:solidFill>
                  <a:srgbClr val="FF0000"/>
                </a:solidFill>
                <a:latin typeface="Times New Roman" pitchFamily="18" charset="0"/>
              </a:rPr>
              <a:t>。</a:t>
            </a:r>
          </a:p>
          <a:p>
            <a:pPr eaLnBrk="1" hangingPunct="1">
              <a:buFontTx/>
              <a:buNone/>
            </a:pPr>
            <a:r>
              <a:rPr lang="zh-CN" altLang="en-US" b="1" smtClean="0">
                <a:solidFill>
                  <a:srgbClr val="FF3300"/>
                </a:solidFill>
                <a:latin typeface="SimSun" pitchFamily="2" charset="-122"/>
              </a:rPr>
              <a:t>  </a:t>
            </a:r>
            <a:r>
              <a:rPr lang="zh-CN" altLang="en-US" b="1" smtClean="0">
                <a:latin typeface="Times New Roman" pitchFamily="18" charset="0"/>
              </a:rPr>
              <a:t>例</a:t>
            </a:r>
            <a:r>
              <a:rPr lang="en-US" altLang="zh-CN" b="1" smtClean="0">
                <a:latin typeface="Times New Roman" pitchFamily="18" charset="0"/>
              </a:rPr>
              <a:t>1</a:t>
            </a:r>
            <a:r>
              <a:rPr lang="zh-CN" altLang="en-US" b="1" smtClean="0">
                <a:latin typeface="Times New Roman" pitchFamily="18" charset="0"/>
              </a:rPr>
              <a:t>：</a:t>
            </a:r>
            <a:r>
              <a:rPr lang="en-US" altLang="zh-CN" b="1" smtClean="0">
                <a:latin typeface="Times New Roman" pitchFamily="18" charset="0"/>
              </a:rPr>
              <a:t>X=1011101</a:t>
            </a:r>
          </a:p>
          <a:p>
            <a:pPr eaLnBrk="1" hangingPunct="1">
              <a:buFontTx/>
              <a:buNone/>
            </a:pPr>
            <a:r>
              <a:rPr lang="en-US" altLang="zh-CN" b="1" smtClean="0">
                <a:latin typeface="Times New Roman" pitchFamily="18" charset="0"/>
              </a:rPr>
              <a:t>       [X]</a:t>
            </a:r>
            <a:r>
              <a:rPr lang="zh-CN" altLang="en-US" b="1" baseline="-25000" smtClean="0">
                <a:latin typeface="Times New Roman" pitchFamily="18" charset="0"/>
              </a:rPr>
              <a:t>移</a:t>
            </a:r>
            <a:r>
              <a:rPr lang="en-US" altLang="zh-CN" b="1" smtClean="0">
                <a:latin typeface="Times New Roman" pitchFamily="18" charset="0"/>
              </a:rPr>
              <a:t>=</a:t>
            </a:r>
            <a:r>
              <a:rPr lang="en-US" altLang="zh-CN" b="1" smtClean="0">
                <a:solidFill>
                  <a:srgbClr val="FF0000"/>
                </a:solidFill>
                <a:latin typeface="Times New Roman" pitchFamily="18" charset="0"/>
              </a:rPr>
              <a:t>2</a:t>
            </a:r>
            <a:r>
              <a:rPr lang="en-US" altLang="zh-CN" b="1" baseline="30000" smtClean="0">
                <a:solidFill>
                  <a:srgbClr val="FF0000"/>
                </a:solidFill>
                <a:latin typeface="Times New Roman" pitchFamily="18" charset="0"/>
              </a:rPr>
              <a:t>7</a:t>
            </a:r>
            <a:r>
              <a:rPr lang="en-US" altLang="zh-CN" b="1" smtClean="0">
                <a:latin typeface="Times New Roman" pitchFamily="18" charset="0"/>
              </a:rPr>
              <a:t>+X=10000000+1011101=</a:t>
            </a:r>
            <a:r>
              <a:rPr lang="en-US" altLang="zh-CN" b="1" smtClean="0">
                <a:solidFill>
                  <a:srgbClr val="FF0000"/>
                </a:solidFill>
                <a:latin typeface="Times New Roman" pitchFamily="18" charset="0"/>
              </a:rPr>
              <a:t>1</a:t>
            </a:r>
            <a:r>
              <a:rPr lang="en-US" altLang="zh-CN" b="1" smtClean="0">
                <a:latin typeface="Times New Roman" pitchFamily="18" charset="0"/>
              </a:rPr>
              <a:t>1011101</a:t>
            </a:r>
          </a:p>
          <a:p>
            <a:pPr eaLnBrk="1" hangingPunct="1">
              <a:buFontTx/>
              <a:buNone/>
            </a:pPr>
            <a:r>
              <a:rPr lang="en-US" altLang="zh-CN" b="1" smtClean="0">
                <a:latin typeface="Times New Roman" pitchFamily="18" charset="0"/>
              </a:rPr>
              <a:t>       [X]</a:t>
            </a:r>
            <a:r>
              <a:rPr lang="zh-CN" altLang="en-US" b="1" baseline="-25000" smtClean="0">
                <a:latin typeface="Times New Roman" pitchFamily="18" charset="0"/>
              </a:rPr>
              <a:t>补</a:t>
            </a:r>
            <a:r>
              <a:rPr lang="en-US" altLang="zh-CN" b="1" smtClean="0">
                <a:latin typeface="Times New Roman" pitchFamily="18" charset="0"/>
              </a:rPr>
              <a:t>=</a:t>
            </a:r>
            <a:r>
              <a:rPr lang="en-US" altLang="zh-CN" b="1" smtClean="0">
                <a:solidFill>
                  <a:srgbClr val="FF0000"/>
                </a:solidFill>
                <a:latin typeface="Times New Roman" pitchFamily="18" charset="0"/>
              </a:rPr>
              <a:t>0</a:t>
            </a:r>
            <a:r>
              <a:rPr lang="en-US" altLang="zh-CN" b="1" smtClean="0">
                <a:latin typeface="Times New Roman" pitchFamily="18" charset="0"/>
              </a:rPr>
              <a:t>1011101</a:t>
            </a:r>
          </a:p>
          <a:p>
            <a:pPr eaLnBrk="1" hangingPunct="1">
              <a:buFontTx/>
              <a:buNone/>
            </a:pPr>
            <a:r>
              <a:rPr lang="en-US" altLang="zh-CN" b="1" smtClean="0">
                <a:latin typeface="Times New Roman" pitchFamily="18" charset="0"/>
              </a:rPr>
              <a:t>     </a:t>
            </a:r>
            <a:r>
              <a:rPr lang="zh-CN" altLang="en-US" b="1" smtClean="0">
                <a:latin typeface="Times New Roman" pitchFamily="18" charset="0"/>
              </a:rPr>
              <a:t>例</a:t>
            </a:r>
            <a:r>
              <a:rPr lang="en-US" altLang="zh-CN" b="1" smtClean="0">
                <a:latin typeface="Times New Roman" pitchFamily="18" charset="0"/>
              </a:rPr>
              <a:t>2</a:t>
            </a:r>
            <a:r>
              <a:rPr lang="zh-CN" altLang="en-US" b="1" smtClean="0">
                <a:latin typeface="Times New Roman" pitchFamily="18" charset="0"/>
              </a:rPr>
              <a:t>：</a:t>
            </a:r>
            <a:r>
              <a:rPr lang="en-US" altLang="zh-CN" b="1" smtClean="0">
                <a:latin typeface="Times New Roman" pitchFamily="18" charset="0"/>
              </a:rPr>
              <a:t>X=</a:t>
            </a:r>
            <a:r>
              <a:rPr lang="en-US" altLang="zh-CN" b="1" smtClean="0">
                <a:solidFill>
                  <a:srgbClr val="FF0000"/>
                </a:solidFill>
                <a:latin typeface="Times New Roman" pitchFamily="18" charset="0"/>
              </a:rPr>
              <a:t>-</a:t>
            </a:r>
            <a:r>
              <a:rPr lang="en-US" altLang="zh-CN" b="1" smtClean="0">
                <a:latin typeface="Times New Roman" pitchFamily="18" charset="0"/>
              </a:rPr>
              <a:t>1011101</a:t>
            </a:r>
          </a:p>
          <a:p>
            <a:pPr eaLnBrk="1" hangingPunct="1">
              <a:spcBef>
                <a:spcPct val="50000"/>
              </a:spcBef>
              <a:buSzTx/>
              <a:buFontTx/>
              <a:buNone/>
            </a:pPr>
            <a:r>
              <a:rPr lang="en-US" altLang="zh-CN" b="1" smtClean="0">
                <a:latin typeface="Times New Roman" pitchFamily="18" charset="0"/>
              </a:rPr>
              <a:t>       [X]</a:t>
            </a:r>
            <a:r>
              <a:rPr lang="zh-CN" altLang="en-US" b="1" baseline="-25000" smtClean="0">
                <a:latin typeface="Times New Roman" pitchFamily="18" charset="0"/>
              </a:rPr>
              <a:t>移</a:t>
            </a:r>
            <a:r>
              <a:rPr lang="en-US" altLang="zh-CN" b="1" smtClean="0">
                <a:latin typeface="Times New Roman" pitchFamily="18" charset="0"/>
              </a:rPr>
              <a:t>= </a:t>
            </a:r>
            <a:r>
              <a:rPr lang="en-US" altLang="zh-CN" b="1" smtClean="0">
                <a:solidFill>
                  <a:srgbClr val="FF0000"/>
                </a:solidFill>
                <a:latin typeface="Times New Roman" pitchFamily="18" charset="0"/>
              </a:rPr>
              <a:t>2</a:t>
            </a:r>
            <a:r>
              <a:rPr lang="en-US" altLang="zh-CN" b="1" baseline="30000" smtClean="0">
                <a:solidFill>
                  <a:srgbClr val="FF0000"/>
                </a:solidFill>
                <a:latin typeface="Times New Roman" pitchFamily="18" charset="0"/>
              </a:rPr>
              <a:t>7</a:t>
            </a:r>
            <a:r>
              <a:rPr lang="en-US" altLang="zh-CN" b="1" smtClean="0">
                <a:latin typeface="Times New Roman" pitchFamily="18" charset="0"/>
              </a:rPr>
              <a:t> +X=10000000-1011101=</a:t>
            </a:r>
            <a:r>
              <a:rPr lang="en-US" altLang="zh-CN" b="1" smtClean="0">
                <a:solidFill>
                  <a:srgbClr val="FF0000"/>
                </a:solidFill>
                <a:latin typeface="Times New Roman" pitchFamily="18" charset="0"/>
              </a:rPr>
              <a:t>0</a:t>
            </a:r>
            <a:r>
              <a:rPr lang="en-US" altLang="zh-CN" b="1" smtClean="0">
                <a:latin typeface="Times New Roman" pitchFamily="18" charset="0"/>
              </a:rPr>
              <a:t>0100011</a:t>
            </a:r>
          </a:p>
          <a:p>
            <a:pPr eaLnBrk="1" hangingPunct="1">
              <a:spcBef>
                <a:spcPct val="50000"/>
              </a:spcBef>
              <a:buSzTx/>
              <a:buFontTx/>
              <a:buNone/>
            </a:pPr>
            <a:r>
              <a:rPr lang="en-US" altLang="zh-CN" b="1" smtClean="0">
                <a:latin typeface="Times New Roman" pitchFamily="18" charset="0"/>
              </a:rPr>
              <a:t>       [X]</a:t>
            </a:r>
            <a:r>
              <a:rPr lang="zh-CN" altLang="en-US" b="1" baseline="-25000" smtClean="0">
                <a:latin typeface="Times New Roman" pitchFamily="18" charset="0"/>
              </a:rPr>
              <a:t>补</a:t>
            </a:r>
            <a:r>
              <a:rPr lang="en-US" altLang="zh-CN" b="1" smtClean="0">
                <a:latin typeface="Times New Roman" pitchFamily="18" charset="0"/>
              </a:rPr>
              <a:t>=</a:t>
            </a:r>
            <a:r>
              <a:rPr lang="en-US" altLang="zh-CN" b="1" smtClean="0">
                <a:solidFill>
                  <a:srgbClr val="FF0000"/>
                </a:solidFill>
                <a:latin typeface="Times New Roman" pitchFamily="18" charset="0"/>
              </a:rPr>
              <a:t>1</a:t>
            </a:r>
            <a:r>
              <a:rPr lang="en-US" altLang="zh-CN" b="1" smtClean="0">
                <a:latin typeface="Times New Roman" pitchFamily="18" charset="0"/>
              </a:rPr>
              <a:t>0100011</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75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3757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3757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3757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3757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37571">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3757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571"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日期占位符 3"/>
          <p:cNvSpPr>
            <a:spLocks noGrp="1"/>
          </p:cNvSpPr>
          <p:nvPr>
            <p:ph type="dt" sz="quarter" idx="10"/>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41174BA7-A7AB-47CD-9681-6D2F60A694BB}" type="datetime2">
              <a:rPr lang="zh-CN" altLang="en-US" smtClean="0">
                <a:solidFill>
                  <a:srgbClr val="08080C"/>
                </a:solidFill>
                <a:latin typeface="Times New Roman" pitchFamily="18" charset="0"/>
              </a:rPr>
              <a:pPr eaLnBrk="1" hangingPunct="1"/>
              <a:t>2016年3月7日</a:t>
            </a:fld>
            <a:endParaRPr lang="en-US" altLang="zh-CN" smtClean="0">
              <a:solidFill>
                <a:srgbClr val="08080C"/>
              </a:solidFill>
              <a:latin typeface="Times New Roman" pitchFamily="18" charset="0"/>
            </a:endParaRPr>
          </a:p>
        </p:txBody>
      </p:sp>
      <p:sp>
        <p:nvSpPr>
          <p:cNvPr id="73731" name="页脚占位符 5"/>
          <p:cNvSpPr>
            <a:spLocks noGrp="1"/>
          </p:cNvSpPr>
          <p:nvPr>
            <p:ph type="ftr" sz="quarter" idx="12"/>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r>
              <a:rPr kumimoji="1" lang="zh-CN" altLang="en-US" smtClean="0">
                <a:solidFill>
                  <a:srgbClr val="663300"/>
                </a:solidFill>
                <a:latin typeface="Times New Roman" pitchFamily="18" charset="0"/>
                <a:ea typeface="隶书体" pitchFamily="49" charset="-122"/>
              </a:rPr>
              <a:t>华南理工大学广州学院</a:t>
            </a:r>
          </a:p>
        </p:txBody>
      </p:sp>
      <p:sp>
        <p:nvSpPr>
          <p:cNvPr id="73732" name="Rectangle 2"/>
          <p:cNvSpPr>
            <a:spLocks noGrp="1" noChangeArrowheads="1"/>
          </p:cNvSpPr>
          <p:nvPr>
            <p:ph type="title"/>
          </p:nvPr>
        </p:nvSpPr>
        <p:spPr/>
        <p:txBody>
          <a:bodyPr/>
          <a:lstStyle/>
          <a:p>
            <a:pPr eaLnBrk="1" hangingPunct="1"/>
            <a:r>
              <a:rPr lang="en-US" altLang="zh-CN" sz="2400" smtClean="0">
                <a:solidFill>
                  <a:schemeClr val="tx1"/>
                </a:solidFill>
                <a:latin typeface="SimSun" pitchFamily="2" charset="-122"/>
              </a:rPr>
              <a:t> </a:t>
            </a:r>
            <a:r>
              <a:rPr lang="en-US" altLang="zh-CN" sz="2400" smtClean="0">
                <a:solidFill>
                  <a:schemeClr val="tx1"/>
                </a:solidFill>
                <a:latin typeface="Times New Roman" pitchFamily="18" charset="0"/>
              </a:rPr>
              <a:t>2.2 </a:t>
            </a:r>
            <a:r>
              <a:rPr lang="zh-CN" altLang="en-US" sz="2400" smtClean="0">
                <a:solidFill>
                  <a:schemeClr val="tx1"/>
                </a:solidFill>
                <a:latin typeface="Times New Roman" pitchFamily="18" charset="0"/>
              </a:rPr>
              <a:t>机器</a:t>
            </a:r>
            <a:r>
              <a:rPr lang="zh-CN" altLang="en-US" sz="2400" smtClean="0">
                <a:solidFill>
                  <a:schemeClr val="tx1"/>
                </a:solidFill>
                <a:latin typeface="SimSun" pitchFamily="2" charset="-122"/>
              </a:rPr>
              <a:t>数的定点表示与浮点表示</a:t>
            </a:r>
          </a:p>
        </p:txBody>
      </p:sp>
      <p:pic>
        <p:nvPicPr>
          <p:cNvPr id="73733" name="Picture 5" descr="移码表"/>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52613"/>
            <a:ext cx="9144000" cy="317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754" name="日期占位符 3"/>
          <p:cNvSpPr>
            <a:spLocks noGrp="1"/>
          </p:cNvSpPr>
          <p:nvPr>
            <p:ph type="dt" sz="quarter" idx="10"/>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719A2452-83BF-480B-BEAB-93CC5D5AE735}" type="datetime2">
              <a:rPr lang="zh-CN" altLang="en-US" smtClean="0">
                <a:solidFill>
                  <a:srgbClr val="08080C"/>
                </a:solidFill>
                <a:latin typeface="Times New Roman" pitchFamily="18" charset="0"/>
              </a:rPr>
              <a:pPr eaLnBrk="1" hangingPunct="1"/>
              <a:t>2016年3月7日</a:t>
            </a:fld>
            <a:endParaRPr lang="en-US" altLang="zh-CN" smtClean="0">
              <a:solidFill>
                <a:srgbClr val="08080C"/>
              </a:solidFill>
              <a:latin typeface="Times New Roman" pitchFamily="18" charset="0"/>
            </a:endParaRPr>
          </a:p>
        </p:txBody>
      </p:sp>
      <p:sp>
        <p:nvSpPr>
          <p:cNvPr id="74755" name="页脚占位符 5"/>
          <p:cNvSpPr>
            <a:spLocks noGrp="1"/>
          </p:cNvSpPr>
          <p:nvPr>
            <p:ph type="ftr" sz="quarter" idx="12"/>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r>
              <a:rPr kumimoji="1" lang="zh-CN" altLang="en-US" smtClean="0">
                <a:solidFill>
                  <a:srgbClr val="663300"/>
                </a:solidFill>
                <a:latin typeface="Times New Roman" pitchFamily="18" charset="0"/>
                <a:ea typeface="隶书体" pitchFamily="49" charset="-122"/>
              </a:rPr>
              <a:t>华南理工大学广州学院</a:t>
            </a:r>
          </a:p>
        </p:txBody>
      </p:sp>
      <p:sp>
        <p:nvSpPr>
          <p:cNvPr id="74756" name="Rectangle 2"/>
          <p:cNvSpPr>
            <a:spLocks noGrp="1" noChangeArrowheads="1"/>
          </p:cNvSpPr>
          <p:nvPr>
            <p:ph type="title"/>
          </p:nvPr>
        </p:nvSpPr>
        <p:spPr/>
        <p:txBody>
          <a:bodyPr/>
          <a:lstStyle/>
          <a:p>
            <a:pPr eaLnBrk="1" hangingPunct="1"/>
            <a:r>
              <a:rPr lang="en-US" altLang="zh-CN" sz="2400" smtClean="0">
                <a:solidFill>
                  <a:schemeClr val="tx1"/>
                </a:solidFill>
                <a:latin typeface="SimSun" pitchFamily="2" charset="-122"/>
              </a:rPr>
              <a:t> </a:t>
            </a:r>
            <a:r>
              <a:rPr lang="en-US" altLang="zh-CN" sz="2400" smtClean="0">
                <a:solidFill>
                  <a:schemeClr val="tx1"/>
                </a:solidFill>
                <a:latin typeface="Times New Roman" pitchFamily="18" charset="0"/>
              </a:rPr>
              <a:t>2.2 </a:t>
            </a:r>
            <a:r>
              <a:rPr lang="zh-CN" altLang="en-US" sz="2400" smtClean="0">
                <a:solidFill>
                  <a:schemeClr val="tx1"/>
                </a:solidFill>
                <a:latin typeface="Times New Roman" pitchFamily="18" charset="0"/>
              </a:rPr>
              <a:t>机器</a:t>
            </a:r>
            <a:r>
              <a:rPr lang="zh-CN" altLang="en-US" sz="2400" smtClean="0">
                <a:solidFill>
                  <a:schemeClr val="tx1"/>
                </a:solidFill>
                <a:latin typeface="SimSun" pitchFamily="2" charset="-122"/>
              </a:rPr>
              <a:t>数的定点表示与浮点表示</a:t>
            </a:r>
          </a:p>
        </p:txBody>
      </p:sp>
      <p:sp>
        <p:nvSpPr>
          <p:cNvPr id="238595" name="Rectangle 3"/>
          <p:cNvSpPr>
            <a:spLocks noGrp="1" noChangeArrowheads="1"/>
          </p:cNvSpPr>
          <p:nvPr>
            <p:ph type="body" idx="1"/>
          </p:nvPr>
        </p:nvSpPr>
        <p:spPr>
          <a:xfrm>
            <a:off x="381000" y="914400"/>
            <a:ext cx="8153400" cy="5486400"/>
          </a:xfrm>
        </p:spPr>
        <p:txBody>
          <a:bodyPr/>
          <a:lstStyle/>
          <a:p>
            <a:pPr eaLnBrk="1" hangingPunct="1">
              <a:buFontTx/>
              <a:buNone/>
            </a:pPr>
            <a:r>
              <a:rPr lang="zh-CN" altLang="en-US" b="1" smtClean="0">
                <a:solidFill>
                  <a:srgbClr val="FF0000"/>
                </a:solidFill>
                <a:latin typeface="Times New Roman" pitchFamily="18" charset="0"/>
              </a:rPr>
              <a:t>偏置值为</a:t>
            </a:r>
            <a:r>
              <a:rPr lang="en-US" altLang="zh-CN" b="1" smtClean="0">
                <a:solidFill>
                  <a:srgbClr val="FF0000"/>
                </a:solidFill>
                <a:latin typeface="Times New Roman" pitchFamily="18" charset="0"/>
              </a:rPr>
              <a:t>2</a:t>
            </a:r>
            <a:r>
              <a:rPr lang="en-US" altLang="zh-CN" b="1" baseline="30000" smtClean="0">
                <a:solidFill>
                  <a:srgbClr val="FF0000"/>
                </a:solidFill>
                <a:latin typeface="Times New Roman" pitchFamily="18" charset="0"/>
              </a:rPr>
              <a:t>n</a:t>
            </a:r>
            <a:r>
              <a:rPr lang="zh-CN" altLang="en-US" b="1" smtClean="0">
                <a:solidFill>
                  <a:srgbClr val="FF0000"/>
                </a:solidFill>
                <a:latin typeface="Times New Roman" pitchFamily="18" charset="0"/>
              </a:rPr>
              <a:t>的移码</a:t>
            </a:r>
            <a:r>
              <a:rPr lang="zh-CN" altLang="en-US" b="1" smtClean="0">
                <a:latin typeface="Times New Roman" pitchFamily="18" charset="0"/>
              </a:rPr>
              <a:t>具有以下特点：</a:t>
            </a:r>
          </a:p>
          <a:p>
            <a:pPr eaLnBrk="1" hangingPunct="1">
              <a:buFontTx/>
              <a:buNone/>
            </a:pPr>
            <a:r>
              <a:rPr lang="zh-CN" altLang="en-US" b="1" smtClean="0">
                <a:latin typeface="Times New Roman" pitchFamily="18" charset="0"/>
              </a:rPr>
              <a:t>            ⑴ 在移码中，最高位为“</a:t>
            </a:r>
            <a:r>
              <a:rPr lang="en-US" altLang="zh-CN" b="1" smtClean="0">
                <a:latin typeface="Times New Roman" pitchFamily="18" charset="0"/>
              </a:rPr>
              <a:t>0”</a:t>
            </a:r>
            <a:r>
              <a:rPr lang="zh-CN" altLang="en-US" b="1" smtClean="0">
                <a:latin typeface="Times New Roman" pitchFamily="18" charset="0"/>
              </a:rPr>
              <a:t>表示负数，最高位为“</a:t>
            </a:r>
            <a:r>
              <a:rPr lang="en-US" altLang="zh-CN" b="1" smtClean="0">
                <a:latin typeface="Times New Roman" pitchFamily="18" charset="0"/>
              </a:rPr>
              <a:t>1”</a:t>
            </a:r>
            <a:r>
              <a:rPr lang="zh-CN" altLang="en-US" b="1" smtClean="0">
                <a:latin typeface="Times New Roman" pitchFamily="18" charset="0"/>
              </a:rPr>
              <a:t>表示正数。</a:t>
            </a:r>
          </a:p>
          <a:p>
            <a:pPr eaLnBrk="1" hangingPunct="1">
              <a:buFontTx/>
              <a:buNone/>
            </a:pPr>
            <a:r>
              <a:rPr lang="zh-CN" altLang="en-US" b="1" smtClean="0">
                <a:latin typeface="Times New Roman" pitchFamily="18" charset="0"/>
              </a:rPr>
              <a:t>            ⑵ 移码为全</a:t>
            </a:r>
            <a:r>
              <a:rPr lang="en-US" altLang="zh-CN" b="1" smtClean="0">
                <a:latin typeface="Times New Roman" pitchFamily="18" charset="0"/>
              </a:rPr>
              <a:t>0</a:t>
            </a:r>
            <a:r>
              <a:rPr lang="zh-CN" altLang="en-US" b="1" smtClean="0">
                <a:latin typeface="Times New Roman" pitchFamily="18" charset="0"/>
              </a:rPr>
              <a:t>时，它所对应的真值最小，为全</a:t>
            </a:r>
            <a:r>
              <a:rPr lang="en-US" altLang="zh-CN" b="1" smtClean="0">
                <a:latin typeface="Times New Roman" pitchFamily="18" charset="0"/>
              </a:rPr>
              <a:t>1</a:t>
            </a:r>
            <a:r>
              <a:rPr lang="zh-CN" altLang="en-US" b="1" smtClean="0">
                <a:latin typeface="Times New Roman" pitchFamily="18" charset="0"/>
              </a:rPr>
              <a:t>时，它所对应的真值最大。</a:t>
            </a:r>
          </a:p>
          <a:p>
            <a:pPr eaLnBrk="1" hangingPunct="1">
              <a:buFontTx/>
              <a:buNone/>
            </a:pPr>
            <a:r>
              <a:rPr lang="zh-CN" altLang="en-US" b="1" smtClean="0">
                <a:latin typeface="Times New Roman" pitchFamily="18" charset="0"/>
              </a:rPr>
              <a:t>            ⑶ 真值</a:t>
            </a:r>
            <a:r>
              <a:rPr lang="en-US" altLang="zh-CN" b="1" smtClean="0">
                <a:latin typeface="Times New Roman" pitchFamily="18" charset="0"/>
              </a:rPr>
              <a:t>0</a:t>
            </a:r>
            <a:r>
              <a:rPr lang="zh-CN" altLang="en-US" b="1" smtClean="0">
                <a:latin typeface="Times New Roman" pitchFamily="18" charset="0"/>
              </a:rPr>
              <a:t>在移码中的表示形式是唯一的，即</a:t>
            </a:r>
            <a:r>
              <a:rPr lang="en-US" altLang="zh-CN" b="1" smtClean="0">
                <a:latin typeface="Times New Roman" pitchFamily="18" charset="0"/>
              </a:rPr>
              <a:t>[+0]</a:t>
            </a:r>
            <a:r>
              <a:rPr lang="zh-CN" altLang="en-US" b="1" baseline="-25000" smtClean="0">
                <a:latin typeface="Times New Roman" pitchFamily="18" charset="0"/>
              </a:rPr>
              <a:t>移</a:t>
            </a:r>
            <a:r>
              <a:rPr lang="en-US" altLang="zh-CN" b="1" smtClean="0">
                <a:latin typeface="Times New Roman" pitchFamily="18" charset="0"/>
              </a:rPr>
              <a:t>=[-0]</a:t>
            </a:r>
            <a:r>
              <a:rPr lang="zh-CN" altLang="en-US" b="1" baseline="-25000" smtClean="0">
                <a:latin typeface="Times New Roman" pitchFamily="18" charset="0"/>
              </a:rPr>
              <a:t>移</a:t>
            </a:r>
            <a:r>
              <a:rPr lang="en-US" altLang="zh-CN" b="1" smtClean="0">
                <a:latin typeface="Times New Roman" pitchFamily="18" charset="0"/>
              </a:rPr>
              <a:t>=</a:t>
            </a:r>
            <a:r>
              <a:rPr lang="en-US" altLang="zh-CN" b="1" smtClean="0">
                <a:solidFill>
                  <a:srgbClr val="FF0000"/>
                </a:solidFill>
                <a:latin typeface="Times New Roman" pitchFamily="18" charset="0"/>
              </a:rPr>
              <a:t>100…0</a:t>
            </a:r>
            <a:r>
              <a:rPr lang="zh-CN" altLang="en-US" b="1" smtClean="0">
                <a:latin typeface="Times New Roman" pitchFamily="18" charset="0"/>
              </a:rPr>
              <a:t>。</a:t>
            </a:r>
          </a:p>
          <a:p>
            <a:pPr eaLnBrk="1" hangingPunct="1">
              <a:buFontTx/>
              <a:buNone/>
            </a:pPr>
            <a:r>
              <a:rPr lang="zh-CN" altLang="en-US" b="1" smtClean="0">
                <a:latin typeface="Times New Roman" pitchFamily="18" charset="0"/>
              </a:rPr>
              <a:t>            ⑷ 移码把真值映射到一个正数域，所以可将移码视为</a:t>
            </a:r>
            <a:r>
              <a:rPr lang="zh-CN" altLang="en-US" b="1" smtClean="0">
                <a:solidFill>
                  <a:srgbClr val="FF3300"/>
                </a:solidFill>
                <a:latin typeface="Times New Roman" pitchFamily="18" charset="0"/>
              </a:rPr>
              <a:t>无符号数</a:t>
            </a:r>
            <a:r>
              <a:rPr lang="zh-CN" altLang="en-US" b="1" smtClean="0">
                <a:latin typeface="Times New Roman" pitchFamily="18" charset="0"/>
              </a:rPr>
              <a:t>，直接按无符号数规则比较大小。</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859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3859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3859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3859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3859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595" grpId="0" build="p"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778" name="日期占位符 3"/>
          <p:cNvSpPr>
            <a:spLocks noGrp="1"/>
          </p:cNvSpPr>
          <p:nvPr>
            <p:ph type="dt" sz="quarter" idx="10"/>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3E19C605-8FFD-4090-8200-5FA4B32E0D47}" type="datetime2">
              <a:rPr lang="zh-CN" altLang="en-US" smtClean="0">
                <a:solidFill>
                  <a:srgbClr val="08080C"/>
                </a:solidFill>
                <a:latin typeface="Times New Roman" pitchFamily="18" charset="0"/>
              </a:rPr>
              <a:pPr eaLnBrk="1" hangingPunct="1"/>
              <a:t>2016年3月7日</a:t>
            </a:fld>
            <a:endParaRPr lang="en-US" altLang="zh-CN" smtClean="0">
              <a:solidFill>
                <a:srgbClr val="08080C"/>
              </a:solidFill>
              <a:latin typeface="Times New Roman" pitchFamily="18" charset="0"/>
            </a:endParaRPr>
          </a:p>
        </p:txBody>
      </p:sp>
      <p:sp>
        <p:nvSpPr>
          <p:cNvPr id="75779" name="页脚占位符 5"/>
          <p:cNvSpPr>
            <a:spLocks noGrp="1"/>
          </p:cNvSpPr>
          <p:nvPr>
            <p:ph type="ftr" sz="quarter" idx="12"/>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r>
              <a:rPr kumimoji="1" lang="zh-CN" altLang="en-US" smtClean="0">
                <a:solidFill>
                  <a:srgbClr val="663300"/>
                </a:solidFill>
                <a:latin typeface="Times New Roman" pitchFamily="18" charset="0"/>
                <a:ea typeface="隶书体" pitchFamily="49" charset="-122"/>
              </a:rPr>
              <a:t>华南理工大学广州学院</a:t>
            </a:r>
          </a:p>
        </p:txBody>
      </p:sp>
      <p:sp>
        <p:nvSpPr>
          <p:cNvPr id="75780" name="Rectangle 2"/>
          <p:cNvSpPr>
            <a:spLocks noGrp="1" noChangeArrowheads="1"/>
          </p:cNvSpPr>
          <p:nvPr>
            <p:ph type="title"/>
          </p:nvPr>
        </p:nvSpPr>
        <p:spPr/>
        <p:txBody>
          <a:bodyPr/>
          <a:lstStyle/>
          <a:p>
            <a:pPr eaLnBrk="1" hangingPunct="1"/>
            <a:r>
              <a:rPr lang="en-US" altLang="zh-CN" sz="2400" smtClean="0">
                <a:solidFill>
                  <a:schemeClr val="tx1"/>
                </a:solidFill>
                <a:latin typeface="SimSun" pitchFamily="2" charset="-122"/>
              </a:rPr>
              <a:t> </a:t>
            </a:r>
            <a:r>
              <a:rPr lang="en-US" altLang="zh-CN" sz="2400" smtClean="0">
                <a:solidFill>
                  <a:schemeClr val="tx1"/>
                </a:solidFill>
                <a:latin typeface="Times New Roman" pitchFamily="18" charset="0"/>
              </a:rPr>
              <a:t>2.2 </a:t>
            </a:r>
            <a:r>
              <a:rPr lang="zh-CN" altLang="en-US" sz="2400" smtClean="0">
                <a:solidFill>
                  <a:schemeClr val="tx1"/>
                </a:solidFill>
                <a:latin typeface="Times New Roman" pitchFamily="18" charset="0"/>
              </a:rPr>
              <a:t>机器</a:t>
            </a:r>
            <a:r>
              <a:rPr lang="zh-CN" altLang="en-US" sz="2400" smtClean="0">
                <a:solidFill>
                  <a:schemeClr val="tx1"/>
                </a:solidFill>
                <a:latin typeface="SimSun" pitchFamily="2" charset="-122"/>
              </a:rPr>
              <a:t>数的定点表示与浮点表示</a:t>
            </a:r>
          </a:p>
        </p:txBody>
      </p:sp>
      <p:sp>
        <p:nvSpPr>
          <p:cNvPr id="313347" name="Rectangle 3"/>
          <p:cNvSpPr>
            <a:spLocks noGrp="1" noChangeArrowheads="1"/>
          </p:cNvSpPr>
          <p:nvPr>
            <p:ph type="body" idx="1"/>
          </p:nvPr>
        </p:nvSpPr>
        <p:spPr>
          <a:xfrm>
            <a:off x="533400" y="1066800"/>
            <a:ext cx="8229600" cy="5334000"/>
          </a:xfrm>
        </p:spPr>
        <p:txBody>
          <a:bodyPr/>
          <a:lstStyle/>
          <a:p>
            <a:pPr eaLnBrk="1" hangingPunct="1">
              <a:buFontTx/>
              <a:buNone/>
            </a:pPr>
            <a:r>
              <a:rPr lang="en-US" altLang="zh-CN" b="1" smtClean="0">
                <a:latin typeface="Times New Roman" pitchFamily="18" charset="0"/>
              </a:rPr>
              <a:t>           ⑸ </a:t>
            </a:r>
            <a:r>
              <a:rPr lang="zh-CN" altLang="en-US" b="1" smtClean="0">
                <a:latin typeface="Times New Roman" pitchFamily="18" charset="0"/>
              </a:rPr>
              <a:t>同一数值的移码和补码除最高位相反外，其他各位相同。</a:t>
            </a:r>
          </a:p>
          <a:p>
            <a:pPr eaLnBrk="1" hangingPunct="1">
              <a:buFontTx/>
              <a:buNone/>
            </a:pPr>
            <a:r>
              <a:rPr lang="zh-CN" altLang="en-US" b="1" smtClean="0">
                <a:latin typeface="Times New Roman" pitchFamily="18" charset="0"/>
              </a:rPr>
              <a:t>         浮点数的阶码常采用移码表示最主要的原因有：</a:t>
            </a:r>
            <a:endParaRPr lang="zh-CN" altLang="en-US" b="1" smtClean="0">
              <a:latin typeface="SimSun" pitchFamily="2" charset="-122"/>
            </a:endParaRPr>
          </a:p>
          <a:p>
            <a:pPr lvl="1" eaLnBrk="1" hangingPunct="1"/>
            <a:r>
              <a:rPr lang="zh-CN" altLang="en-US" sz="3200" b="1" smtClean="0">
                <a:latin typeface="Times New Roman" pitchFamily="18" charset="0"/>
              </a:rPr>
              <a:t>便于比较浮点数的大小。阶码大的，其对应的真值就大，阶码小的，对应的真值就小。</a:t>
            </a:r>
            <a:endParaRPr lang="zh-CN" altLang="en-US" sz="3200" b="1" smtClean="0">
              <a:latin typeface="SimSun" pitchFamily="2" charset="-122"/>
            </a:endParaRPr>
          </a:p>
          <a:p>
            <a:pPr lvl="1" eaLnBrk="1" hangingPunct="1"/>
            <a:r>
              <a:rPr lang="zh-CN" altLang="en-US" sz="3200" b="1" smtClean="0">
                <a:latin typeface="Times New Roman" pitchFamily="18" charset="0"/>
              </a:rPr>
              <a:t>简化机器中的判零电路。当阶码全为</a:t>
            </a:r>
            <a:r>
              <a:rPr lang="en-US" altLang="zh-CN" sz="3200" b="1" smtClean="0">
                <a:latin typeface="Times New Roman" pitchFamily="18" charset="0"/>
                <a:cs typeface="Times New Roman" pitchFamily="18" charset="0"/>
              </a:rPr>
              <a:t>0</a:t>
            </a:r>
            <a:r>
              <a:rPr lang="zh-CN" altLang="en-US" sz="3200" b="1" smtClean="0">
                <a:latin typeface="Times New Roman" pitchFamily="18" charset="0"/>
              </a:rPr>
              <a:t>，尾数也全为</a:t>
            </a:r>
            <a:r>
              <a:rPr lang="en-US" altLang="zh-CN" sz="3200" b="1" smtClean="0">
                <a:latin typeface="Times New Roman" pitchFamily="18" charset="0"/>
                <a:cs typeface="Times New Roman" pitchFamily="18" charset="0"/>
              </a:rPr>
              <a:t>0</a:t>
            </a:r>
            <a:r>
              <a:rPr lang="zh-CN" altLang="en-US" sz="3200" b="1" smtClean="0">
                <a:latin typeface="Times New Roman" pitchFamily="18" charset="0"/>
              </a:rPr>
              <a:t>时，表示机器零。</a:t>
            </a:r>
          </a:p>
        </p:txBody>
      </p:sp>
      <p:sp>
        <p:nvSpPr>
          <p:cNvPr id="313348" name="AutoShape 4"/>
          <p:cNvSpPr>
            <a:spLocks noChangeArrowheads="1"/>
          </p:cNvSpPr>
          <p:nvPr/>
        </p:nvSpPr>
        <p:spPr bwMode="auto">
          <a:xfrm>
            <a:off x="0" y="533400"/>
            <a:ext cx="1828800" cy="1371600"/>
          </a:xfrm>
          <a:prstGeom prst="irregularSeal2">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4000">
                <a:solidFill>
                  <a:srgbClr val="F93D17"/>
                </a:solidFill>
                <a:latin typeface="Times New Roman" pitchFamily="18" charset="0"/>
              </a:rPr>
              <a:t>注意</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33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13347">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13347">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313347">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3133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347" grpId="0" build="p" autoUpdateAnimBg="0"/>
      <p:bldP spid="313348" grpId="0" animBg="1"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2" name="日期占位符 1"/>
          <p:cNvSpPr>
            <a:spLocks noGrp="1"/>
          </p:cNvSpPr>
          <p:nvPr>
            <p:ph type="dt" sz="quarter" idx="10"/>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B7E6BDF0-AF77-4CB5-A972-873C0C37E80E}" type="datetime2">
              <a:rPr lang="zh-CN" altLang="en-US" smtClean="0">
                <a:solidFill>
                  <a:srgbClr val="08080C"/>
                </a:solidFill>
                <a:latin typeface="Times New Roman" pitchFamily="18" charset="0"/>
              </a:rPr>
              <a:pPr eaLnBrk="1" hangingPunct="1"/>
              <a:t>2016年3月7日</a:t>
            </a:fld>
            <a:endParaRPr lang="en-US" altLang="zh-CN" smtClean="0">
              <a:solidFill>
                <a:srgbClr val="08080C"/>
              </a:solidFill>
              <a:latin typeface="Times New Roman" pitchFamily="18" charset="0"/>
            </a:endParaRPr>
          </a:p>
        </p:txBody>
      </p:sp>
      <p:sp>
        <p:nvSpPr>
          <p:cNvPr id="76803" name="页脚占位符 3"/>
          <p:cNvSpPr>
            <a:spLocks noGrp="1"/>
          </p:cNvSpPr>
          <p:nvPr>
            <p:ph type="ftr" sz="quarter" idx="12"/>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r>
              <a:rPr kumimoji="1" lang="zh-CN" altLang="en-US" smtClean="0">
                <a:solidFill>
                  <a:srgbClr val="663300"/>
                </a:solidFill>
                <a:latin typeface="Times New Roman" pitchFamily="18" charset="0"/>
                <a:ea typeface="隶书体" pitchFamily="49" charset="-122"/>
              </a:rPr>
              <a:t>华南理工大学广州学院</a:t>
            </a:r>
          </a:p>
        </p:txBody>
      </p:sp>
      <p:sp>
        <p:nvSpPr>
          <p:cNvPr id="76804" name="Rectangle 2"/>
          <p:cNvSpPr>
            <a:spLocks noGrp="1" noChangeArrowheads="1"/>
          </p:cNvSpPr>
          <p:nvPr>
            <p:ph type="title" idx="4294967295"/>
          </p:nvPr>
        </p:nvSpPr>
        <p:spPr/>
        <p:txBody>
          <a:bodyPr/>
          <a:lstStyle/>
          <a:p>
            <a:pPr eaLnBrk="1" hangingPunct="1"/>
            <a:r>
              <a:rPr lang="en-US" altLang="zh-CN" sz="2400" smtClean="0">
                <a:solidFill>
                  <a:schemeClr val="tx1"/>
                </a:solidFill>
                <a:latin typeface="Times New Roman" pitchFamily="18" charset="0"/>
              </a:rPr>
              <a:t>2.2 </a:t>
            </a:r>
            <a:r>
              <a:rPr lang="zh-CN" altLang="en-US" sz="2400" smtClean="0">
                <a:solidFill>
                  <a:schemeClr val="tx1"/>
                </a:solidFill>
                <a:latin typeface="Times New Roman" pitchFamily="18" charset="0"/>
              </a:rPr>
              <a:t>机器</a:t>
            </a:r>
            <a:r>
              <a:rPr lang="zh-CN" altLang="en-US" sz="2400" smtClean="0">
                <a:solidFill>
                  <a:schemeClr val="tx1"/>
                </a:solidFill>
                <a:latin typeface="SimSun" pitchFamily="2" charset="-122"/>
              </a:rPr>
              <a:t>数的定点表示与浮点表示      </a:t>
            </a:r>
          </a:p>
        </p:txBody>
      </p:sp>
      <p:sp>
        <p:nvSpPr>
          <p:cNvPr id="316419" name="Rectangle 3"/>
          <p:cNvSpPr>
            <a:spLocks noGrp="1" noChangeArrowheads="1"/>
          </p:cNvSpPr>
          <p:nvPr>
            <p:ph type="body" idx="4294967295"/>
          </p:nvPr>
        </p:nvSpPr>
        <p:spPr>
          <a:xfrm>
            <a:off x="457200" y="914400"/>
            <a:ext cx="8229600" cy="5122863"/>
          </a:xfrm>
        </p:spPr>
        <p:txBody>
          <a:bodyPr/>
          <a:lstStyle/>
          <a:p>
            <a:pPr marL="609600" indent="-609600" eaLnBrk="1" hangingPunct="1">
              <a:buFontTx/>
              <a:buNone/>
            </a:pPr>
            <a:r>
              <a:rPr lang="zh-CN" altLang="en-US" b="1" smtClean="0">
                <a:latin typeface="Times New Roman" pitchFamily="18" charset="0"/>
              </a:rPr>
              <a:t>应当注意的有两点：</a:t>
            </a:r>
            <a:endParaRPr lang="zh-CN" altLang="en-US" b="1" smtClean="0">
              <a:latin typeface="SimSun" pitchFamily="2" charset="-122"/>
            </a:endParaRPr>
          </a:p>
          <a:p>
            <a:pPr marL="609600" indent="-609600" eaLnBrk="1" hangingPunct="1"/>
            <a:r>
              <a:rPr lang="zh-CN" altLang="en-US" b="1" smtClean="0">
                <a:latin typeface="Times New Roman" pitchFamily="18" charset="0"/>
              </a:rPr>
              <a:t>不管定点数还是浮点数，每个数值都对应于数轴上的一个点。所谓数的表示范围实际上指的只是数的上、下限，它们之间是一些不连续的点，而不是一段连续的区间。</a:t>
            </a:r>
            <a:endParaRPr lang="zh-CN" altLang="en-US" b="1" smtClean="0">
              <a:latin typeface="SimSun" pitchFamily="2" charset="-122"/>
            </a:endParaRPr>
          </a:p>
          <a:p>
            <a:pPr marL="609600" indent="-609600" eaLnBrk="1" hangingPunct="1"/>
            <a:r>
              <a:rPr lang="zh-CN" altLang="en-US" b="1" smtClean="0">
                <a:latin typeface="Times New Roman" pitchFamily="18" charset="0"/>
              </a:rPr>
              <a:t>对于定点数而言，各个点在数轴上的分布是均匀的；而对于浮点数而言，各个点在数轴上的分布是不均匀的，越靠近数轴的原点，两个相邻数之间的距离就越近。</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64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1641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164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19" grpId="0" build="p"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6" name="日期占位符 1"/>
          <p:cNvSpPr>
            <a:spLocks noGrp="1"/>
          </p:cNvSpPr>
          <p:nvPr>
            <p:ph type="dt" sz="quarter" idx="10"/>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17CCB395-BBE1-4CE6-8A7F-2793904530C5}" type="datetime2">
              <a:rPr lang="zh-CN" altLang="en-US" smtClean="0">
                <a:solidFill>
                  <a:srgbClr val="08080C"/>
                </a:solidFill>
                <a:latin typeface="Times New Roman" pitchFamily="18" charset="0"/>
              </a:rPr>
              <a:pPr eaLnBrk="1" hangingPunct="1"/>
              <a:t>2016年3月7日</a:t>
            </a:fld>
            <a:endParaRPr lang="en-US" altLang="zh-CN" smtClean="0">
              <a:solidFill>
                <a:srgbClr val="08080C"/>
              </a:solidFill>
              <a:latin typeface="Times New Roman" pitchFamily="18" charset="0"/>
            </a:endParaRPr>
          </a:p>
        </p:txBody>
      </p:sp>
      <p:sp>
        <p:nvSpPr>
          <p:cNvPr id="77827" name="页脚占位符 3"/>
          <p:cNvSpPr>
            <a:spLocks noGrp="1"/>
          </p:cNvSpPr>
          <p:nvPr>
            <p:ph type="ftr" sz="quarter" idx="12"/>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r>
              <a:rPr kumimoji="1" lang="zh-CN" altLang="en-US" smtClean="0">
                <a:solidFill>
                  <a:srgbClr val="663300"/>
                </a:solidFill>
                <a:latin typeface="Times New Roman" pitchFamily="18" charset="0"/>
                <a:ea typeface="隶书体" pitchFamily="49" charset="-122"/>
              </a:rPr>
              <a:t>华南理工大学广州学院</a:t>
            </a:r>
          </a:p>
        </p:txBody>
      </p:sp>
      <p:sp>
        <p:nvSpPr>
          <p:cNvPr id="77828" name="Rectangle 2"/>
          <p:cNvSpPr>
            <a:spLocks noGrp="1" noChangeArrowheads="1"/>
          </p:cNvSpPr>
          <p:nvPr>
            <p:ph type="title" idx="4294967295"/>
          </p:nvPr>
        </p:nvSpPr>
        <p:spPr/>
        <p:txBody>
          <a:bodyPr/>
          <a:lstStyle/>
          <a:p>
            <a:pPr eaLnBrk="1" hangingPunct="1"/>
            <a:r>
              <a:rPr lang="en-US" altLang="zh-CN" sz="2400" smtClean="0">
                <a:solidFill>
                  <a:schemeClr val="tx1"/>
                </a:solidFill>
                <a:latin typeface="Times New Roman" pitchFamily="18" charset="0"/>
              </a:rPr>
              <a:t>2.2 </a:t>
            </a:r>
            <a:r>
              <a:rPr lang="zh-CN" altLang="en-US" sz="2400" smtClean="0">
                <a:solidFill>
                  <a:schemeClr val="tx1"/>
                </a:solidFill>
                <a:latin typeface="Times New Roman" pitchFamily="18" charset="0"/>
              </a:rPr>
              <a:t>机器</a:t>
            </a:r>
            <a:r>
              <a:rPr lang="zh-CN" altLang="en-US" sz="2400" smtClean="0">
                <a:solidFill>
                  <a:schemeClr val="tx1"/>
                </a:solidFill>
                <a:latin typeface="SimSun" pitchFamily="2" charset="-122"/>
              </a:rPr>
              <a:t>数的定点表示与浮点表示      </a:t>
            </a:r>
          </a:p>
        </p:txBody>
      </p:sp>
      <p:sp>
        <p:nvSpPr>
          <p:cNvPr id="315395" name="Rectangle 3"/>
          <p:cNvSpPr>
            <a:spLocks noGrp="1" noChangeArrowheads="1"/>
          </p:cNvSpPr>
          <p:nvPr>
            <p:ph type="body" idx="4294967295"/>
          </p:nvPr>
        </p:nvSpPr>
        <p:spPr>
          <a:xfrm>
            <a:off x="533400" y="914400"/>
            <a:ext cx="8153400" cy="5122863"/>
          </a:xfrm>
        </p:spPr>
        <p:txBody>
          <a:bodyPr/>
          <a:lstStyle/>
          <a:p>
            <a:pPr eaLnBrk="1" hangingPunct="1">
              <a:buFontTx/>
              <a:buNone/>
            </a:pPr>
            <a:r>
              <a:rPr lang="en-US" altLang="zh-CN" b="1" smtClean="0">
                <a:latin typeface="Times New Roman" pitchFamily="18" charset="0"/>
              </a:rPr>
              <a:t>(2)</a:t>
            </a:r>
            <a:r>
              <a:rPr lang="zh-CN" altLang="en-US" b="1" smtClean="0">
                <a:latin typeface="Times New Roman" pitchFamily="18" charset="0"/>
              </a:rPr>
              <a:t>精度</a:t>
            </a:r>
          </a:p>
          <a:p>
            <a:pPr lvl="1" eaLnBrk="1" hangingPunct="1">
              <a:buFontTx/>
              <a:buNone/>
            </a:pPr>
            <a:r>
              <a:rPr lang="zh-CN" altLang="en-US" sz="3200" b="1" smtClean="0">
                <a:latin typeface="Times New Roman" pitchFamily="18" charset="0"/>
              </a:rPr>
              <a:t>           浮点数虽然扩大了数的表示范围，但这正是以降低精度为代价的，也就是数轴上各点的排列更稀疏了。</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53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31539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395" grpId="0" build="p"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0" name="日期占位符 1"/>
          <p:cNvSpPr>
            <a:spLocks noGrp="1"/>
          </p:cNvSpPr>
          <p:nvPr>
            <p:ph type="dt" sz="quarter" idx="10"/>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3A6382AF-51A4-4021-8B33-43F9EC45845C}" type="datetime2">
              <a:rPr lang="zh-CN" altLang="en-US" smtClean="0">
                <a:solidFill>
                  <a:srgbClr val="08080C"/>
                </a:solidFill>
                <a:latin typeface="Times New Roman" pitchFamily="18" charset="0"/>
              </a:rPr>
              <a:pPr eaLnBrk="1" hangingPunct="1"/>
              <a:t>2016年3月7日</a:t>
            </a:fld>
            <a:endParaRPr lang="en-US" altLang="zh-CN" smtClean="0">
              <a:solidFill>
                <a:srgbClr val="08080C"/>
              </a:solidFill>
              <a:latin typeface="Times New Roman" pitchFamily="18" charset="0"/>
            </a:endParaRPr>
          </a:p>
        </p:txBody>
      </p:sp>
      <p:sp>
        <p:nvSpPr>
          <p:cNvPr id="78851" name="页脚占位符 3"/>
          <p:cNvSpPr>
            <a:spLocks noGrp="1"/>
          </p:cNvSpPr>
          <p:nvPr>
            <p:ph type="ftr" sz="quarter" idx="12"/>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r>
              <a:rPr kumimoji="1" lang="zh-CN" altLang="en-US" smtClean="0">
                <a:solidFill>
                  <a:srgbClr val="663300"/>
                </a:solidFill>
                <a:latin typeface="Times New Roman" pitchFamily="18" charset="0"/>
                <a:ea typeface="隶书体" pitchFamily="49" charset="-122"/>
              </a:rPr>
              <a:t>华南理工大学广州学院</a:t>
            </a:r>
          </a:p>
        </p:txBody>
      </p:sp>
      <p:sp>
        <p:nvSpPr>
          <p:cNvPr id="78852" name="Rectangle 2"/>
          <p:cNvSpPr>
            <a:spLocks noGrp="1" noChangeArrowheads="1"/>
          </p:cNvSpPr>
          <p:nvPr>
            <p:ph type="title" idx="4294967295"/>
          </p:nvPr>
        </p:nvSpPr>
        <p:spPr/>
        <p:txBody>
          <a:bodyPr/>
          <a:lstStyle/>
          <a:p>
            <a:pPr eaLnBrk="1" hangingPunct="1"/>
            <a:r>
              <a:rPr lang="en-US" altLang="zh-CN" sz="2400" smtClean="0">
                <a:solidFill>
                  <a:schemeClr val="tx1"/>
                </a:solidFill>
                <a:latin typeface="Times New Roman" pitchFamily="18" charset="0"/>
              </a:rPr>
              <a:t>2.2 </a:t>
            </a:r>
            <a:r>
              <a:rPr lang="zh-CN" altLang="en-US" sz="2400" smtClean="0">
                <a:solidFill>
                  <a:schemeClr val="tx1"/>
                </a:solidFill>
                <a:latin typeface="Times New Roman" pitchFamily="18" charset="0"/>
              </a:rPr>
              <a:t>机器</a:t>
            </a:r>
            <a:r>
              <a:rPr lang="zh-CN" altLang="en-US" sz="2400" smtClean="0">
                <a:solidFill>
                  <a:schemeClr val="tx1"/>
                </a:solidFill>
                <a:latin typeface="SimSun" pitchFamily="2" charset="-122"/>
              </a:rPr>
              <a:t>数的定点表示与浮点表示      </a:t>
            </a:r>
          </a:p>
        </p:txBody>
      </p:sp>
      <p:sp>
        <p:nvSpPr>
          <p:cNvPr id="240643" name="Rectangle 3"/>
          <p:cNvSpPr>
            <a:spLocks noGrp="1" noChangeArrowheads="1"/>
          </p:cNvSpPr>
          <p:nvPr>
            <p:ph type="body" idx="4294967295"/>
          </p:nvPr>
        </p:nvSpPr>
        <p:spPr>
          <a:xfrm>
            <a:off x="304800" y="990600"/>
            <a:ext cx="8229600" cy="5046663"/>
          </a:xfrm>
        </p:spPr>
        <p:txBody>
          <a:bodyPr/>
          <a:lstStyle/>
          <a:p>
            <a:pPr eaLnBrk="1" hangingPunct="1">
              <a:buFontTx/>
              <a:buNone/>
            </a:pPr>
            <a:r>
              <a:rPr lang="en-US" altLang="zh-CN" b="1" smtClean="0">
                <a:latin typeface="Times New Roman" pitchFamily="18" charset="0"/>
              </a:rPr>
              <a:t>  (3)</a:t>
            </a:r>
            <a:r>
              <a:rPr lang="zh-CN" altLang="en-US" b="1" smtClean="0">
                <a:latin typeface="Times New Roman" pitchFamily="18" charset="0"/>
              </a:rPr>
              <a:t>数的运算</a:t>
            </a:r>
          </a:p>
          <a:p>
            <a:pPr lvl="1" eaLnBrk="1" hangingPunct="1">
              <a:buFontTx/>
              <a:buNone/>
            </a:pPr>
            <a:r>
              <a:rPr lang="zh-CN" altLang="en-US" sz="3200" b="1" smtClean="0">
                <a:latin typeface="Times New Roman" pitchFamily="18" charset="0"/>
              </a:rPr>
              <a:t>           浮点运算要比定点运算复杂得多。</a:t>
            </a:r>
          </a:p>
          <a:p>
            <a:pPr eaLnBrk="1" hangingPunct="1">
              <a:buFontTx/>
              <a:buNone/>
            </a:pPr>
            <a:r>
              <a:rPr lang="zh-CN" altLang="en-US" b="1" smtClean="0">
                <a:latin typeface="Times New Roman" pitchFamily="18" charset="0"/>
              </a:rPr>
              <a:t>  </a:t>
            </a:r>
            <a:r>
              <a:rPr lang="en-US" altLang="zh-CN" b="1" smtClean="0">
                <a:latin typeface="Times New Roman" pitchFamily="18" charset="0"/>
              </a:rPr>
              <a:t>(4)</a:t>
            </a:r>
            <a:r>
              <a:rPr lang="zh-CN" altLang="en-US" b="1" smtClean="0">
                <a:latin typeface="Times New Roman" pitchFamily="18" charset="0"/>
              </a:rPr>
              <a:t>溢出处理</a:t>
            </a:r>
          </a:p>
          <a:p>
            <a:pPr lvl="1" eaLnBrk="1" hangingPunct="1">
              <a:buFontTx/>
              <a:buNone/>
            </a:pPr>
            <a:r>
              <a:rPr lang="zh-CN" altLang="en-US" sz="3200" b="1" smtClean="0">
                <a:latin typeface="Times New Roman" pitchFamily="18" charset="0"/>
              </a:rPr>
              <a:t>           在定点运算时，当运算结果超出数的表示范围，就发生溢出。而在浮点运算时，运算结果超出尾数的表示范围却并不一定溢出，只有当阶码超出所能表示的范围时，才发生溢出。</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064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24064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24064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24064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43" grpId="0" build="p"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874" name="日期占位符 1"/>
          <p:cNvSpPr>
            <a:spLocks noGrp="1"/>
          </p:cNvSpPr>
          <p:nvPr>
            <p:ph type="dt" sz="quarter" idx="10"/>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4BAE2E8A-3349-40B4-8EA9-135381EAD6EC}" type="datetime2">
              <a:rPr lang="zh-CN" altLang="en-US" smtClean="0">
                <a:solidFill>
                  <a:srgbClr val="08080C"/>
                </a:solidFill>
                <a:latin typeface="Times New Roman" pitchFamily="18" charset="0"/>
              </a:rPr>
              <a:pPr eaLnBrk="1" hangingPunct="1"/>
              <a:t>2016年3月7日</a:t>
            </a:fld>
            <a:endParaRPr lang="en-US" altLang="zh-CN" smtClean="0">
              <a:solidFill>
                <a:srgbClr val="08080C"/>
              </a:solidFill>
              <a:latin typeface="Times New Roman" pitchFamily="18" charset="0"/>
            </a:endParaRPr>
          </a:p>
        </p:txBody>
      </p:sp>
      <p:sp>
        <p:nvSpPr>
          <p:cNvPr id="79875" name="页脚占位符 3"/>
          <p:cNvSpPr>
            <a:spLocks noGrp="1"/>
          </p:cNvSpPr>
          <p:nvPr>
            <p:ph type="ftr" sz="quarter" idx="12"/>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r>
              <a:rPr kumimoji="1" lang="zh-CN" altLang="en-US" smtClean="0">
                <a:solidFill>
                  <a:srgbClr val="663300"/>
                </a:solidFill>
                <a:latin typeface="Times New Roman" pitchFamily="18" charset="0"/>
                <a:ea typeface="隶书体" pitchFamily="49" charset="-122"/>
              </a:rPr>
              <a:t>华南理工大学广州学院</a:t>
            </a:r>
          </a:p>
        </p:txBody>
      </p:sp>
      <p:sp>
        <p:nvSpPr>
          <p:cNvPr id="79876" name="Rectangle 2"/>
          <p:cNvSpPr>
            <a:spLocks noGrp="1" noChangeArrowheads="1"/>
          </p:cNvSpPr>
          <p:nvPr>
            <p:ph type="title" idx="4294967295"/>
          </p:nvPr>
        </p:nvSpPr>
        <p:spPr/>
        <p:txBody>
          <a:bodyPr/>
          <a:lstStyle/>
          <a:p>
            <a:pPr eaLnBrk="1" hangingPunct="1"/>
            <a:r>
              <a:rPr lang="en-US" altLang="zh-CN" sz="2400" smtClean="0">
                <a:solidFill>
                  <a:schemeClr val="tx1"/>
                </a:solidFill>
                <a:latin typeface="Times New Roman" pitchFamily="18" charset="0"/>
              </a:rPr>
              <a:t>2.2 </a:t>
            </a:r>
            <a:r>
              <a:rPr lang="zh-CN" altLang="en-US" sz="2400" smtClean="0">
                <a:solidFill>
                  <a:schemeClr val="tx1"/>
                </a:solidFill>
                <a:latin typeface="Times New Roman" pitchFamily="18" charset="0"/>
              </a:rPr>
              <a:t>机器</a:t>
            </a:r>
            <a:r>
              <a:rPr lang="zh-CN" altLang="en-US" sz="2400" smtClean="0">
                <a:solidFill>
                  <a:schemeClr val="tx1"/>
                </a:solidFill>
                <a:latin typeface="SimSun" pitchFamily="2" charset="-122"/>
              </a:rPr>
              <a:t>数的定点表示与浮点表示      </a:t>
            </a:r>
          </a:p>
        </p:txBody>
      </p:sp>
      <p:sp>
        <p:nvSpPr>
          <p:cNvPr id="242691" name="Rectangle 3"/>
          <p:cNvSpPr>
            <a:spLocks noGrp="1" noChangeArrowheads="1"/>
          </p:cNvSpPr>
          <p:nvPr>
            <p:ph type="body" idx="4294967295"/>
          </p:nvPr>
        </p:nvSpPr>
        <p:spPr>
          <a:xfrm>
            <a:off x="228600" y="838200"/>
            <a:ext cx="8305800" cy="5199063"/>
          </a:xfrm>
        </p:spPr>
        <p:txBody>
          <a:bodyPr/>
          <a:lstStyle/>
          <a:p>
            <a:pPr eaLnBrk="1" hangingPunct="1">
              <a:buFontTx/>
              <a:buNone/>
            </a:pPr>
            <a:r>
              <a:rPr lang="en-US" altLang="zh-CN" sz="3600" b="1" smtClean="0">
                <a:solidFill>
                  <a:srgbClr val="800000"/>
                </a:solidFill>
                <a:latin typeface="Times New Roman" pitchFamily="18" charset="0"/>
              </a:rPr>
              <a:t>2.2.5 </a:t>
            </a:r>
            <a:r>
              <a:rPr lang="zh-CN" altLang="en-US" sz="3600" b="1" smtClean="0">
                <a:solidFill>
                  <a:srgbClr val="800000"/>
                </a:solidFill>
                <a:latin typeface="Times New Roman" pitchFamily="18" charset="0"/>
              </a:rPr>
              <a:t>实用浮点数举例</a:t>
            </a:r>
          </a:p>
          <a:p>
            <a:pPr eaLnBrk="1" hangingPunct="1">
              <a:buFontTx/>
              <a:buNone/>
            </a:pPr>
            <a:r>
              <a:rPr lang="zh-CN" altLang="en-US" sz="3600" b="1" smtClean="0">
                <a:latin typeface="Times New Roman" pitchFamily="18" charset="0"/>
              </a:rPr>
              <a:t>          </a:t>
            </a:r>
            <a:r>
              <a:rPr lang="zh-CN" altLang="en-US" b="1" smtClean="0">
                <a:latin typeface="Times New Roman" pitchFamily="18" charset="0"/>
              </a:rPr>
              <a:t>大多数计算机的浮点数采用</a:t>
            </a:r>
            <a:r>
              <a:rPr lang="en-US" altLang="zh-CN" b="1" smtClean="0">
                <a:latin typeface="Times New Roman" pitchFamily="18" charset="0"/>
              </a:rPr>
              <a:t>IEEE 754</a:t>
            </a:r>
            <a:r>
              <a:rPr lang="zh-CN" altLang="en-US" b="1" smtClean="0">
                <a:latin typeface="Times New Roman" pitchFamily="18" charset="0"/>
              </a:rPr>
              <a:t>标准，其格式如下，</a:t>
            </a:r>
            <a:r>
              <a:rPr lang="en-US" altLang="zh-CN" b="1" smtClean="0">
                <a:latin typeface="Times New Roman" pitchFamily="18" charset="0"/>
              </a:rPr>
              <a:t>IEEE754</a:t>
            </a:r>
            <a:r>
              <a:rPr lang="zh-CN" altLang="en-US" b="1" smtClean="0">
                <a:latin typeface="Times New Roman" pitchFamily="18" charset="0"/>
              </a:rPr>
              <a:t>标准中有三种形式的浮点数。</a:t>
            </a:r>
          </a:p>
        </p:txBody>
      </p:sp>
      <p:grpSp>
        <p:nvGrpSpPr>
          <p:cNvPr id="242701" name="Group 13"/>
          <p:cNvGrpSpPr>
            <a:grpSpLocks/>
          </p:cNvGrpSpPr>
          <p:nvPr/>
        </p:nvGrpSpPr>
        <p:grpSpPr bwMode="auto">
          <a:xfrm>
            <a:off x="1143000" y="3124200"/>
            <a:ext cx="6858000" cy="990600"/>
            <a:chOff x="720" y="1968"/>
            <a:chExt cx="4320" cy="624"/>
          </a:xfrm>
        </p:grpSpPr>
        <p:sp>
          <p:nvSpPr>
            <p:cNvPr id="79880" name="Rectangle 5"/>
            <p:cNvSpPr>
              <a:spLocks noChangeArrowheads="1"/>
            </p:cNvSpPr>
            <p:nvPr/>
          </p:nvSpPr>
          <p:spPr bwMode="auto">
            <a:xfrm>
              <a:off x="720" y="1968"/>
              <a:ext cx="4320" cy="384"/>
            </a:xfrm>
            <a:prstGeom prst="rect">
              <a:avLst/>
            </a:prstGeom>
            <a:solidFill>
              <a:srgbClr val="F4F1F5"/>
            </a:solidFill>
            <a:ln w="571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kumimoji="1" lang="zh-CN" altLang="en-US" sz="3600">
                <a:solidFill>
                  <a:srgbClr val="08080C"/>
                </a:solidFill>
                <a:latin typeface="Times New Roman" pitchFamily="18" charset="0"/>
              </a:endParaRPr>
            </a:p>
          </p:txBody>
        </p:sp>
        <p:sp>
          <p:nvSpPr>
            <p:cNvPr id="79881" name="Line 6"/>
            <p:cNvSpPr>
              <a:spLocks noChangeShapeType="1"/>
            </p:cNvSpPr>
            <p:nvPr/>
          </p:nvSpPr>
          <p:spPr bwMode="auto">
            <a:xfrm>
              <a:off x="1056" y="1968"/>
              <a:ext cx="0" cy="384"/>
            </a:xfrm>
            <a:prstGeom prst="line">
              <a:avLst/>
            </a:prstGeom>
            <a:noFill/>
            <a:ln w="5715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9882" name="Line 7"/>
            <p:cNvSpPr>
              <a:spLocks noChangeShapeType="1"/>
            </p:cNvSpPr>
            <p:nvPr/>
          </p:nvSpPr>
          <p:spPr bwMode="auto">
            <a:xfrm>
              <a:off x="2544" y="1968"/>
              <a:ext cx="0" cy="384"/>
            </a:xfrm>
            <a:prstGeom prst="line">
              <a:avLst/>
            </a:prstGeom>
            <a:noFill/>
            <a:ln w="5715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9883" name="Text Box 8"/>
            <p:cNvSpPr txBox="1">
              <a:spLocks noChangeArrowheads="1"/>
            </p:cNvSpPr>
            <p:nvPr/>
          </p:nvSpPr>
          <p:spPr bwMode="auto">
            <a:xfrm>
              <a:off x="720" y="2016"/>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b="1">
                  <a:solidFill>
                    <a:srgbClr val="08080C"/>
                  </a:solidFill>
                  <a:latin typeface="Times New Roman" pitchFamily="18" charset="0"/>
                </a:rPr>
                <a:t>m</a:t>
              </a:r>
              <a:r>
                <a:rPr kumimoji="1" lang="en-US" altLang="zh-CN" sz="2400" b="1" baseline="-25000">
                  <a:solidFill>
                    <a:srgbClr val="08080C"/>
                  </a:solidFill>
                  <a:latin typeface="Times New Roman" pitchFamily="18" charset="0"/>
                </a:rPr>
                <a:t>s</a:t>
              </a:r>
              <a:endParaRPr kumimoji="1" lang="en-US" altLang="zh-CN" sz="2400" b="1">
                <a:solidFill>
                  <a:srgbClr val="08080C"/>
                </a:solidFill>
                <a:latin typeface="Times New Roman" pitchFamily="18" charset="0"/>
              </a:endParaRPr>
            </a:p>
          </p:txBody>
        </p:sp>
        <p:sp>
          <p:nvSpPr>
            <p:cNvPr id="79884" name="Text Box 9"/>
            <p:cNvSpPr txBox="1">
              <a:spLocks noChangeArrowheads="1"/>
            </p:cNvSpPr>
            <p:nvPr/>
          </p:nvSpPr>
          <p:spPr bwMode="auto">
            <a:xfrm>
              <a:off x="2448" y="230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a:solidFill>
                    <a:srgbClr val="FF3300"/>
                  </a:solidFill>
                  <a:latin typeface="Times New Roman" pitchFamily="18" charset="0"/>
                  <a:sym typeface="Symbol" pitchFamily="18" charset="2"/>
                </a:rPr>
                <a:t></a:t>
              </a:r>
              <a:endParaRPr kumimoji="1" lang="en-US" altLang="zh-CN" sz="2400">
                <a:solidFill>
                  <a:srgbClr val="08080C"/>
                </a:solidFill>
                <a:latin typeface="Times New Roman" pitchFamily="18" charset="0"/>
              </a:endParaRPr>
            </a:p>
          </p:txBody>
        </p:sp>
        <p:sp>
          <p:nvSpPr>
            <p:cNvPr id="79885" name="Text Box 10"/>
            <p:cNvSpPr txBox="1">
              <a:spLocks noChangeArrowheads="1"/>
            </p:cNvSpPr>
            <p:nvPr/>
          </p:nvSpPr>
          <p:spPr bwMode="auto">
            <a:xfrm>
              <a:off x="1680" y="2016"/>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b="1">
                  <a:solidFill>
                    <a:srgbClr val="08080C"/>
                  </a:solidFill>
                  <a:latin typeface="Times New Roman" pitchFamily="18" charset="0"/>
                </a:rPr>
                <a:t>E</a:t>
              </a:r>
            </a:p>
          </p:txBody>
        </p:sp>
        <p:sp>
          <p:nvSpPr>
            <p:cNvPr id="79886" name="Text Box 11"/>
            <p:cNvSpPr txBox="1">
              <a:spLocks noChangeArrowheads="1"/>
            </p:cNvSpPr>
            <p:nvPr/>
          </p:nvSpPr>
          <p:spPr bwMode="auto">
            <a:xfrm>
              <a:off x="3696" y="2016"/>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b="1">
                  <a:solidFill>
                    <a:srgbClr val="08080C"/>
                  </a:solidFill>
                  <a:latin typeface="Times New Roman" pitchFamily="18" charset="0"/>
                </a:rPr>
                <a:t>m</a:t>
              </a:r>
            </a:p>
          </p:txBody>
        </p:sp>
      </p:grpSp>
      <p:graphicFrame>
        <p:nvGraphicFramePr>
          <p:cNvPr id="242700" name="Object 12"/>
          <p:cNvGraphicFramePr>
            <a:graphicFrameLocks noChangeAspect="1"/>
          </p:cNvGraphicFramePr>
          <p:nvPr/>
        </p:nvGraphicFramePr>
        <p:xfrm>
          <a:off x="171450" y="4152900"/>
          <a:ext cx="8972550" cy="2667000"/>
        </p:xfrm>
        <a:graphic>
          <a:graphicData uri="http://schemas.openxmlformats.org/presentationml/2006/ole">
            <mc:AlternateContent xmlns:mc="http://schemas.openxmlformats.org/markup-compatibility/2006">
              <mc:Choice xmlns:v="urn:schemas-microsoft-com:vml" Requires="v">
                <p:oleObj spid="_x0000_s79908" name="Document" r:id="rId3" imgW="8978900" imgH="2669540" progId="Word.Document.8">
                  <p:embed/>
                </p:oleObj>
              </mc:Choice>
              <mc:Fallback>
                <p:oleObj name="Document" r:id="rId3" imgW="8978900" imgH="2669540" progId="Word.Document.8">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450" y="4152900"/>
                        <a:ext cx="897255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pattFill prst="openDmnd">
                              <a:fgClr>
                                <a:srgbClr val="3333FF"/>
                              </a:fgClr>
                              <a:bgClr>
                                <a:srgbClr val="FFFFFF"/>
                              </a:bgClr>
                            </a:patt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26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4269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4270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6" presetClass="entr" presetSubtype="37" fill="hold" nodeType="clickEffect">
                                  <p:stCondLst>
                                    <p:cond delay="0"/>
                                  </p:stCondLst>
                                  <p:childTnLst>
                                    <p:set>
                                      <p:cBhvr>
                                        <p:cTn id="18" dur="1" fill="hold">
                                          <p:stCondLst>
                                            <p:cond delay="0"/>
                                          </p:stCondLst>
                                        </p:cTn>
                                        <p:tgtEl>
                                          <p:spTgt spid="242700"/>
                                        </p:tgtEl>
                                        <p:attrNameLst>
                                          <p:attrName>style.visibility</p:attrName>
                                        </p:attrNameLst>
                                      </p:cBhvr>
                                      <p:to>
                                        <p:strVal val="visible"/>
                                      </p:to>
                                    </p:set>
                                    <p:animEffect transition="in" filter="barn(outVertical)">
                                      <p:cBhvr>
                                        <p:cTn id="19" dur="500"/>
                                        <p:tgtEl>
                                          <p:spTgt spid="2427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1" grpId="0" build="p"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日期占位符 1"/>
          <p:cNvSpPr>
            <a:spLocks noGrp="1"/>
          </p:cNvSpPr>
          <p:nvPr>
            <p:ph type="dt" sz="quarter" idx="10"/>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696AD88E-4C34-4F37-889B-B75169A8EF0D}" type="datetime2">
              <a:rPr lang="zh-CN" altLang="en-US" smtClean="0">
                <a:solidFill>
                  <a:srgbClr val="08080C"/>
                </a:solidFill>
                <a:latin typeface="Times New Roman" pitchFamily="18" charset="0"/>
              </a:rPr>
              <a:pPr eaLnBrk="1" hangingPunct="1"/>
              <a:t>2016年3月7日</a:t>
            </a:fld>
            <a:endParaRPr lang="en-US" altLang="zh-CN" smtClean="0">
              <a:solidFill>
                <a:srgbClr val="08080C"/>
              </a:solidFill>
              <a:latin typeface="Times New Roman" pitchFamily="18" charset="0"/>
            </a:endParaRPr>
          </a:p>
        </p:txBody>
      </p:sp>
      <p:sp>
        <p:nvSpPr>
          <p:cNvPr id="80899" name="页脚占位符 3"/>
          <p:cNvSpPr>
            <a:spLocks noGrp="1"/>
          </p:cNvSpPr>
          <p:nvPr>
            <p:ph type="ftr" sz="quarter" idx="12"/>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r>
              <a:rPr kumimoji="1" lang="zh-CN" altLang="en-US" smtClean="0">
                <a:solidFill>
                  <a:srgbClr val="663300"/>
                </a:solidFill>
                <a:latin typeface="Times New Roman" pitchFamily="18" charset="0"/>
                <a:ea typeface="隶书体" pitchFamily="49" charset="-122"/>
              </a:rPr>
              <a:t>华南理工大学广州学院</a:t>
            </a:r>
          </a:p>
        </p:txBody>
      </p:sp>
      <p:sp>
        <p:nvSpPr>
          <p:cNvPr id="80900" name="Rectangle 2"/>
          <p:cNvSpPr>
            <a:spLocks noGrp="1" noChangeArrowheads="1"/>
          </p:cNvSpPr>
          <p:nvPr>
            <p:ph type="title" idx="4294967295"/>
          </p:nvPr>
        </p:nvSpPr>
        <p:spPr/>
        <p:txBody>
          <a:bodyPr/>
          <a:lstStyle/>
          <a:p>
            <a:pPr eaLnBrk="1" hangingPunct="1"/>
            <a:r>
              <a:rPr lang="en-US" altLang="zh-CN" sz="2400" smtClean="0">
                <a:solidFill>
                  <a:schemeClr val="tx1"/>
                </a:solidFill>
                <a:latin typeface="SimSun" pitchFamily="2" charset="-122"/>
              </a:rPr>
              <a:t> </a:t>
            </a:r>
            <a:r>
              <a:rPr lang="en-US" altLang="zh-CN" sz="2400" smtClean="0">
                <a:solidFill>
                  <a:schemeClr val="tx1"/>
                </a:solidFill>
                <a:latin typeface="Times New Roman" pitchFamily="18" charset="0"/>
              </a:rPr>
              <a:t>2.2 </a:t>
            </a:r>
            <a:r>
              <a:rPr lang="zh-CN" altLang="en-US" sz="2400" smtClean="0">
                <a:solidFill>
                  <a:schemeClr val="tx1"/>
                </a:solidFill>
                <a:latin typeface="Times New Roman" pitchFamily="18" charset="0"/>
              </a:rPr>
              <a:t>机器</a:t>
            </a:r>
            <a:r>
              <a:rPr lang="zh-CN" altLang="en-US" sz="2400" smtClean="0">
                <a:solidFill>
                  <a:schemeClr val="tx1"/>
                </a:solidFill>
                <a:latin typeface="SimSun" pitchFamily="2" charset="-122"/>
              </a:rPr>
              <a:t>数的定点表示与浮点表示      </a:t>
            </a:r>
          </a:p>
        </p:txBody>
      </p:sp>
      <p:sp>
        <p:nvSpPr>
          <p:cNvPr id="80901" name="Rectangle 3"/>
          <p:cNvSpPr>
            <a:spLocks noGrp="1" noChangeArrowheads="1"/>
          </p:cNvSpPr>
          <p:nvPr>
            <p:ph type="body" idx="4294967295"/>
          </p:nvPr>
        </p:nvSpPr>
        <p:spPr>
          <a:xfrm>
            <a:off x="228600" y="1160463"/>
            <a:ext cx="8305800" cy="4876800"/>
          </a:xfrm>
        </p:spPr>
        <p:txBody>
          <a:bodyPr/>
          <a:lstStyle/>
          <a:p>
            <a:pPr eaLnBrk="1" hangingPunct="1">
              <a:lnSpc>
                <a:spcPct val="90000"/>
              </a:lnSpc>
              <a:buFontTx/>
              <a:buNone/>
            </a:pPr>
            <a:r>
              <a:rPr lang="en-US" altLang="zh-CN" b="1" smtClean="0">
                <a:latin typeface="Times New Roman" pitchFamily="18" charset="0"/>
              </a:rPr>
              <a:t>            </a:t>
            </a:r>
            <a:r>
              <a:rPr lang="zh-CN" altLang="en-US" b="1" smtClean="0">
                <a:latin typeface="Times New Roman" pitchFamily="18" charset="0"/>
              </a:rPr>
              <a:t>以短浮点数为例讨论浮点代码与其真值之间的关系。最高位为数符位；其后是</a:t>
            </a:r>
            <a:r>
              <a:rPr lang="en-US" altLang="zh-CN" b="1" smtClean="0">
                <a:latin typeface="Times New Roman" pitchFamily="18" charset="0"/>
              </a:rPr>
              <a:t>8</a:t>
            </a:r>
            <a:r>
              <a:rPr lang="zh-CN" altLang="en-US" b="1" smtClean="0">
                <a:latin typeface="Times New Roman" pitchFamily="18" charset="0"/>
              </a:rPr>
              <a:t>位阶码，以</a:t>
            </a:r>
            <a:r>
              <a:rPr lang="en-US" altLang="zh-CN" b="1" smtClean="0">
                <a:latin typeface="Times New Roman" pitchFamily="18" charset="0"/>
              </a:rPr>
              <a:t>2</a:t>
            </a:r>
            <a:r>
              <a:rPr lang="zh-CN" altLang="en-US" b="1" smtClean="0">
                <a:latin typeface="Times New Roman" pitchFamily="18" charset="0"/>
              </a:rPr>
              <a:t>为底，阶码的偏置值为</a:t>
            </a:r>
            <a:r>
              <a:rPr lang="en-US" altLang="zh-CN" b="1" smtClean="0">
                <a:solidFill>
                  <a:srgbClr val="FF0000"/>
                </a:solidFill>
                <a:latin typeface="Times New Roman" pitchFamily="18" charset="0"/>
              </a:rPr>
              <a:t>127</a:t>
            </a:r>
            <a:r>
              <a:rPr lang="zh-CN" altLang="en-US" b="1" smtClean="0">
                <a:latin typeface="Times New Roman" pitchFamily="18" charset="0"/>
              </a:rPr>
              <a:t>；其余</a:t>
            </a:r>
            <a:r>
              <a:rPr lang="en-US" altLang="zh-CN" b="1" smtClean="0">
                <a:latin typeface="Times New Roman" pitchFamily="18" charset="0"/>
              </a:rPr>
              <a:t>23</a:t>
            </a:r>
            <a:r>
              <a:rPr lang="zh-CN" altLang="en-US" b="1" smtClean="0">
                <a:latin typeface="Times New Roman" pitchFamily="18" charset="0"/>
              </a:rPr>
              <a:t>位是尾数。为了使尾数部分能表示更多一位的有效值，</a:t>
            </a:r>
            <a:r>
              <a:rPr lang="en-US" altLang="zh-CN" b="1" smtClean="0">
                <a:latin typeface="Times New Roman" pitchFamily="18" charset="0"/>
              </a:rPr>
              <a:t>IEEE754</a:t>
            </a:r>
            <a:r>
              <a:rPr lang="zh-CN" altLang="en-US" b="1" smtClean="0">
                <a:latin typeface="Times New Roman" pitchFamily="18" charset="0"/>
              </a:rPr>
              <a:t>采用</a:t>
            </a:r>
            <a:r>
              <a:rPr lang="zh-CN" altLang="en-US" b="1" smtClean="0">
                <a:solidFill>
                  <a:srgbClr val="FF0000"/>
                </a:solidFill>
                <a:latin typeface="Times New Roman" pitchFamily="18" charset="0"/>
              </a:rPr>
              <a:t>隐含尾数最高数位</a:t>
            </a:r>
            <a:r>
              <a:rPr lang="en-US" altLang="zh-CN" b="1" smtClean="0">
                <a:solidFill>
                  <a:srgbClr val="FF0000"/>
                </a:solidFill>
                <a:latin typeface="Times New Roman" pitchFamily="18" charset="0"/>
              </a:rPr>
              <a:t>1</a:t>
            </a:r>
            <a:r>
              <a:rPr lang="zh-CN" altLang="en-US" b="1" smtClean="0">
                <a:latin typeface="Times New Roman" pitchFamily="18" charset="0"/>
              </a:rPr>
              <a:t>（即这一位</a:t>
            </a:r>
            <a:r>
              <a:rPr lang="en-US" altLang="zh-CN" b="1" smtClean="0">
                <a:latin typeface="Times New Roman" pitchFamily="18" charset="0"/>
              </a:rPr>
              <a:t>1</a:t>
            </a:r>
            <a:r>
              <a:rPr lang="zh-CN" altLang="en-US" b="1" smtClean="0">
                <a:latin typeface="Times New Roman" pitchFamily="18" charset="0"/>
              </a:rPr>
              <a:t>不表示出来）的方法，因此尾数实际上是</a:t>
            </a:r>
            <a:r>
              <a:rPr lang="en-US" altLang="zh-CN" b="1" smtClean="0">
                <a:solidFill>
                  <a:srgbClr val="FF0000"/>
                </a:solidFill>
                <a:latin typeface="Times New Roman" pitchFamily="18" charset="0"/>
              </a:rPr>
              <a:t>24</a:t>
            </a:r>
            <a:r>
              <a:rPr lang="zh-CN" altLang="en-US" b="1" smtClean="0">
                <a:latin typeface="Times New Roman" pitchFamily="18" charset="0"/>
              </a:rPr>
              <a:t>位。应注意的是，</a:t>
            </a:r>
            <a:r>
              <a:rPr lang="zh-CN" altLang="en-US" b="1" smtClean="0">
                <a:solidFill>
                  <a:srgbClr val="FF0000"/>
                </a:solidFill>
                <a:latin typeface="Times New Roman" pitchFamily="18" charset="0"/>
              </a:rPr>
              <a:t>隐含的</a:t>
            </a:r>
            <a:r>
              <a:rPr lang="en-US" altLang="zh-CN" b="1" smtClean="0">
                <a:solidFill>
                  <a:srgbClr val="FF0000"/>
                </a:solidFill>
                <a:latin typeface="Times New Roman" pitchFamily="18" charset="0"/>
              </a:rPr>
              <a:t>1</a:t>
            </a:r>
            <a:r>
              <a:rPr lang="zh-CN" altLang="en-US" b="1" smtClean="0">
                <a:solidFill>
                  <a:srgbClr val="FF0000"/>
                </a:solidFill>
                <a:latin typeface="Times New Roman" pitchFamily="18" charset="0"/>
              </a:rPr>
              <a:t>是一位整数（即位权为</a:t>
            </a:r>
            <a:r>
              <a:rPr lang="en-US" altLang="zh-CN" b="1" smtClean="0">
                <a:solidFill>
                  <a:srgbClr val="FF0000"/>
                </a:solidFill>
                <a:latin typeface="Times New Roman" pitchFamily="18" charset="0"/>
              </a:rPr>
              <a:t>2</a:t>
            </a:r>
            <a:r>
              <a:rPr lang="en-US" altLang="zh-CN" b="1" baseline="30000" smtClean="0">
                <a:solidFill>
                  <a:srgbClr val="FF0000"/>
                </a:solidFill>
                <a:latin typeface="Times New Roman" pitchFamily="18" charset="0"/>
              </a:rPr>
              <a:t>0</a:t>
            </a:r>
            <a:r>
              <a:rPr lang="zh-CN" altLang="en-US" b="1" smtClean="0">
                <a:solidFill>
                  <a:srgbClr val="FF0000"/>
                </a:solidFill>
                <a:latin typeface="Times New Roman" pitchFamily="18" charset="0"/>
              </a:rPr>
              <a:t>）</a:t>
            </a:r>
            <a:r>
              <a:rPr lang="zh-CN" altLang="en-US" b="1" smtClean="0">
                <a:latin typeface="Times New Roman" pitchFamily="18" charset="0"/>
              </a:rPr>
              <a:t>，在浮点格式中表示出来的</a:t>
            </a:r>
            <a:r>
              <a:rPr lang="en-US" altLang="zh-CN" b="1" smtClean="0">
                <a:latin typeface="Times New Roman" pitchFamily="18" charset="0"/>
              </a:rPr>
              <a:t>23</a:t>
            </a:r>
            <a:r>
              <a:rPr lang="zh-CN" altLang="en-US" b="1" smtClean="0">
                <a:latin typeface="Times New Roman" pitchFamily="18" charset="0"/>
              </a:rPr>
              <a:t>位尾数是纯小数，并用原码表示。</a:t>
            </a: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p:cNvSpPr>
            <a:spLocks noGrp="1"/>
          </p:cNvSpPr>
          <p:nvPr>
            <p:ph type="title"/>
          </p:nvPr>
        </p:nvSpPr>
        <p:spPr/>
        <p:txBody>
          <a:bodyPr/>
          <a:lstStyle/>
          <a:p>
            <a:r>
              <a:rPr lang="zh-CN" altLang="en-US" smtClean="0"/>
              <a:t>知识点</a:t>
            </a:r>
            <a:r>
              <a:rPr lang="en-US" altLang="zh-CN" smtClean="0"/>
              <a:t>1</a:t>
            </a:r>
            <a:r>
              <a:rPr lang="zh-CN" altLang="en-US" smtClean="0"/>
              <a:t>：数据的表示练习</a:t>
            </a:r>
          </a:p>
        </p:txBody>
      </p:sp>
      <p:sp>
        <p:nvSpPr>
          <p:cNvPr id="4" name="灯片编号占位符 3"/>
          <p:cNvSpPr>
            <a:spLocks noGrp="1"/>
          </p:cNvSpPr>
          <p:nvPr>
            <p:ph type="sldNum" sz="quarter" idx="12"/>
          </p:nvPr>
        </p:nvSpPr>
        <p:spPr/>
        <p:txBody>
          <a:bodyPr/>
          <a:lstStyle/>
          <a:p>
            <a:pPr>
              <a:defRPr/>
            </a:pPr>
            <a:fld id="{EB4E0EFB-4024-4853-9E26-9C8E703CC2FA}" type="slidenum">
              <a:rPr lang="en-US" altLang="zh-CN" smtClean="0"/>
              <a:pPr>
                <a:defRPr/>
              </a:pPr>
              <a:t>39</a:t>
            </a:fld>
            <a:endParaRPr lang="en-US" altLang="zh-CN"/>
          </a:p>
        </p:txBody>
      </p:sp>
      <p:sp>
        <p:nvSpPr>
          <p:cNvPr id="2" name="内容占位符 1"/>
          <p:cNvSpPr>
            <a:spLocks noGrp="1"/>
          </p:cNvSpPr>
          <p:nvPr>
            <p:ph idx="1"/>
          </p:nvPr>
        </p:nvSpPr>
        <p:spPr/>
        <p:txBody>
          <a:bodyPr/>
          <a:lstStyle/>
          <a:p>
            <a:pPr>
              <a:defRPr/>
            </a:pPr>
            <a:r>
              <a:rPr lang="zh-CN" altLang="en-US" sz="2800" dirty="0" smtClean="0"/>
              <a:t>例</a:t>
            </a:r>
            <a:r>
              <a:rPr lang="en-US" altLang="zh-CN" sz="2800" dirty="0" smtClean="0"/>
              <a:t>1</a:t>
            </a:r>
            <a:r>
              <a:rPr lang="zh-CN" altLang="en-US" sz="2800" dirty="0" smtClean="0"/>
              <a:t>：以下关于数的定点表示和浮点表示的叙述中，不正确的是？</a:t>
            </a:r>
            <a:endParaRPr lang="en-US" altLang="zh-CN" sz="2800" dirty="0" smtClean="0"/>
          </a:p>
          <a:p>
            <a:pPr marL="0" indent="0">
              <a:buFont typeface="Wingdings" pitchFamily="2" charset="2"/>
              <a:buNone/>
              <a:defRPr/>
            </a:pPr>
            <a:r>
              <a:rPr lang="en-US" altLang="zh-CN" sz="2800" dirty="0" smtClean="0"/>
              <a:t>A.</a:t>
            </a:r>
            <a:r>
              <a:rPr lang="zh-CN" altLang="en-US" sz="2800" dirty="0"/>
              <a:t>定</a:t>
            </a:r>
            <a:r>
              <a:rPr lang="zh-CN" altLang="en-US" sz="2800" dirty="0" smtClean="0"/>
              <a:t>点表示法表示的数（称为定点数）常分为定点整数和定点小数两种</a:t>
            </a:r>
            <a:endParaRPr lang="en-US" altLang="zh-CN" sz="2800" dirty="0" smtClean="0"/>
          </a:p>
          <a:p>
            <a:pPr marL="0" indent="0">
              <a:buFont typeface="Wingdings" pitchFamily="2" charset="2"/>
              <a:buNone/>
              <a:defRPr/>
            </a:pPr>
            <a:r>
              <a:rPr lang="en-US" altLang="zh-CN" sz="2800" dirty="0" smtClean="0"/>
              <a:t>B.</a:t>
            </a:r>
            <a:r>
              <a:rPr lang="zh-CN" altLang="en-US" sz="2800" dirty="0" smtClean="0"/>
              <a:t>定点表示法中，小数点需要占一个存储位</a:t>
            </a:r>
            <a:endParaRPr lang="en-US" altLang="zh-CN" sz="2800" dirty="0" smtClean="0"/>
          </a:p>
          <a:p>
            <a:pPr marL="0" indent="0">
              <a:buFont typeface="Wingdings" pitchFamily="2" charset="2"/>
              <a:buNone/>
              <a:defRPr/>
            </a:pPr>
            <a:r>
              <a:rPr lang="en-US" altLang="zh-CN" sz="2800" dirty="0" smtClean="0"/>
              <a:t>C.</a:t>
            </a:r>
            <a:r>
              <a:rPr lang="zh-CN" altLang="en-US" sz="2800" dirty="0" smtClean="0"/>
              <a:t>浮点表示法用阶码和尾数来表示数，称为浮点数。</a:t>
            </a:r>
            <a:endParaRPr lang="en-US" altLang="zh-CN" sz="2800" dirty="0" smtClean="0"/>
          </a:p>
          <a:p>
            <a:pPr marL="0" indent="0">
              <a:buFont typeface="Wingdings" pitchFamily="2" charset="2"/>
              <a:buNone/>
              <a:defRPr/>
            </a:pPr>
            <a:r>
              <a:rPr lang="en-US" altLang="zh-CN" sz="2800" dirty="0" smtClean="0"/>
              <a:t>D.</a:t>
            </a:r>
            <a:r>
              <a:rPr lang="zh-CN" altLang="en-US" sz="2800" dirty="0" smtClean="0"/>
              <a:t>在总位数相同的情况下，浮点数表示法可以表示更大的数。</a:t>
            </a:r>
            <a:endParaRPr lang="zh-CN" altLang="en-US" sz="28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1026"/>
          <p:cNvSpPr>
            <a:spLocks noGrp="1" noChangeArrowheads="1"/>
          </p:cNvSpPr>
          <p:nvPr>
            <p:ph type="title"/>
          </p:nvPr>
        </p:nvSpPr>
        <p:spPr/>
        <p:txBody>
          <a:bodyPr/>
          <a:lstStyle/>
          <a:p>
            <a:r>
              <a:rPr lang="zh-CN" altLang="en-US" smtClean="0">
                <a:latin typeface="微软雅黑" pitchFamily="34" charset="-122"/>
              </a:rPr>
              <a:t>关于软件设计师考试</a:t>
            </a:r>
            <a:endParaRPr lang="en-US" altLang="zh-CN" smtClean="0">
              <a:latin typeface="微软雅黑" pitchFamily="34" charset="-122"/>
            </a:endParaRPr>
          </a:p>
        </p:txBody>
      </p:sp>
      <p:sp>
        <p:nvSpPr>
          <p:cNvPr id="29700" name="Rectangle 1027"/>
          <p:cNvSpPr>
            <a:spLocks noGrp="1" noChangeArrowheads="1"/>
          </p:cNvSpPr>
          <p:nvPr>
            <p:ph type="body" idx="1"/>
          </p:nvPr>
        </p:nvSpPr>
        <p:spPr>
          <a:xfrm>
            <a:off x="457200" y="1419225"/>
            <a:ext cx="8382000" cy="5133975"/>
          </a:xfrm>
        </p:spPr>
        <p:txBody>
          <a:bodyPr/>
          <a:lstStyle/>
          <a:p>
            <a:pPr marL="457200" indent="-457200">
              <a:lnSpc>
                <a:spcPct val="90000"/>
              </a:lnSpc>
              <a:defRPr/>
            </a:pPr>
            <a:r>
              <a:rPr lang="zh-CN" altLang="en-US" sz="2800" b="1" dirty="0" smtClean="0">
                <a:latin typeface="华文细黑" panose="02010600040101010101" pitchFamily="2" charset="-122"/>
                <a:ea typeface="华文细黑" panose="02010600040101010101" pitchFamily="2" charset="-122"/>
              </a:rPr>
              <a:t>考试：</a:t>
            </a:r>
            <a:endParaRPr lang="en-US" altLang="zh-CN" sz="2800" b="1" dirty="0" smtClean="0">
              <a:latin typeface="华文细黑" panose="02010600040101010101" pitchFamily="2" charset="-122"/>
              <a:ea typeface="华文细黑" panose="02010600040101010101" pitchFamily="2" charset="-122"/>
            </a:endParaRPr>
          </a:p>
          <a:p>
            <a:pPr marL="857250" lvl="1" indent="-457200">
              <a:lnSpc>
                <a:spcPct val="90000"/>
              </a:lnSpc>
              <a:defRPr/>
            </a:pPr>
            <a:r>
              <a:rPr lang="zh-CN" altLang="en-US" sz="2400" b="1" dirty="0" smtClean="0">
                <a:latin typeface="华文细黑" panose="02010600040101010101" pitchFamily="2" charset="-122"/>
                <a:ea typeface="华文细黑" panose="02010600040101010101" pitchFamily="2" charset="-122"/>
              </a:rPr>
              <a:t>上午科目：</a:t>
            </a:r>
            <a:r>
              <a:rPr lang="en-US" altLang="zh-CN" sz="2400" b="1" dirty="0" smtClean="0">
                <a:latin typeface="华文细黑" panose="02010600040101010101" pitchFamily="2" charset="-122"/>
                <a:ea typeface="华文细黑" panose="02010600040101010101" pitchFamily="2" charset="-122"/>
              </a:rPr>
              <a:t>75</a:t>
            </a:r>
            <a:r>
              <a:rPr lang="zh-CN" altLang="en-US" sz="2400" b="1" dirty="0" smtClean="0">
                <a:latin typeface="华文细黑" panose="02010600040101010101" pitchFamily="2" charset="-122"/>
                <a:ea typeface="华文细黑" panose="02010600040101010101" pitchFamily="2" charset="-122"/>
              </a:rPr>
              <a:t>分，选择题，</a:t>
            </a:r>
            <a:r>
              <a:rPr lang="en-US" altLang="zh-CN" sz="2400" b="1" dirty="0" smtClean="0">
                <a:latin typeface="华文细黑" panose="02010600040101010101" pitchFamily="2" charset="-122"/>
                <a:ea typeface="华文细黑" panose="02010600040101010101" pitchFamily="2" charset="-122"/>
              </a:rPr>
              <a:t>45</a:t>
            </a:r>
            <a:r>
              <a:rPr lang="zh-CN" altLang="en-US" sz="2400" b="1" dirty="0" smtClean="0">
                <a:latin typeface="华文细黑" panose="02010600040101010101" pitchFamily="2" charset="-122"/>
                <a:ea typeface="华文细黑" panose="02010600040101010101" pitchFamily="2" charset="-122"/>
              </a:rPr>
              <a:t>分合格</a:t>
            </a:r>
            <a:endParaRPr lang="en-US" altLang="zh-CN" sz="2400" b="1" dirty="0">
              <a:latin typeface="华文细黑" panose="02010600040101010101" pitchFamily="2" charset="-122"/>
              <a:ea typeface="华文细黑" panose="02010600040101010101" pitchFamily="2" charset="-122"/>
            </a:endParaRPr>
          </a:p>
          <a:p>
            <a:pPr marL="857250" lvl="1" indent="-457200">
              <a:lnSpc>
                <a:spcPct val="90000"/>
              </a:lnSpc>
              <a:defRPr/>
            </a:pPr>
            <a:r>
              <a:rPr lang="zh-CN" altLang="en-US" sz="2400" b="1" dirty="0" smtClean="0">
                <a:latin typeface="华文细黑" panose="02010600040101010101" pitchFamily="2" charset="-122"/>
                <a:ea typeface="华文细黑" panose="02010600040101010101" pitchFamily="2" charset="-122"/>
              </a:rPr>
              <a:t>下午科目：</a:t>
            </a:r>
            <a:r>
              <a:rPr lang="en-US" altLang="zh-CN" sz="2400" b="1" dirty="0" smtClean="0">
                <a:latin typeface="华文细黑" panose="02010600040101010101" pitchFamily="2" charset="-122"/>
                <a:ea typeface="华文细黑" panose="02010600040101010101" pitchFamily="2" charset="-122"/>
              </a:rPr>
              <a:t>75</a:t>
            </a:r>
            <a:r>
              <a:rPr lang="zh-CN" altLang="en-US" sz="2400" b="1" dirty="0" smtClean="0">
                <a:latin typeface="华文细黑" panose="02010600040101010101" pitchFamily="2" charset="-122"/>
                <a:ea typeface="华文细黑" panose="02010600040101010101" pitchFamily="2" charset="-122"/>
              </a:rPr>
              <a:t>分，上机题，</a:t>
            </a:r>
            <a:r>
              <a:rPr lang="en-US" altLang="zh-CN" sz="2400" b="1" dirty="0" smtClean="0">
                <a:latin typeface="华文细黑" panose="02010600040101010101" pitchFamily="2" charset="-122"/>
                <a:ea typeface="华文细黑" panose="02010600040101010101" pitchFamily="2" charset="-122"/>
              </a:rPr>
              <a:t>45</a:t>
            </a:r>
            <a:r>
              <a:rPr lang="zh-CN" altLang="en-US" sz="2400" b="1" dirty="0" smtClean="0">
                <a:latin typeface="华文细黑" panose="02010600040101010101" pitchFamily="2" charset="-122"/>
                <a:ea typeface="华文细黑" panose="02010600040101010101" pitchFamily="2" charset="-122"/>
              </a:rPr>
              <a:t>分合格</a:t>
            </a:r>
            <a:endParaRPr lang="en-US" altLang="zh-CN" sz="2400" b="1" dirty="0" smtClean="0">
              <a:latin typeface="华文细黑" panose="02010600040101010101" pitchFamily="2" charset="-122"/>
              <a:ea typeface="华文细黑" panose="02010600040101010101" pitchFamily="2" charset="-122"/>
            </a:endParaRPr>
          </a:p>
          <a:p>
            <a:pPr marL="857250" lvl="1" indent="-457200">
              <a:lnSpc>
                <a:spcPct val="90000"/>
              </a:lnSpc>
              <a:defRPr/>
            </a:pPr>
            <a:r>
              <a:rPr lang="zh-CN" altLang="en-US" sz="2400" b="1" dirty="0">
                <a:latin typeface="华文细黑" panose="02010600040101010101" pitchFamily="2" charset="-122"/>
                <a:ea typeface="华文细黑" panose="02010600040101010101" pitchFamily="2" charset="-122"/>
              </a:rPr>
              <a:t>一般</a:t>
            </a:r>
            <a:r>
              <a:rPr lang="zh-CN" altLang="en-US" sz="2400" b="1" dirty="0" smtClean="0">
                <a:latin typeface="华文细黑" panose="02010600040101010101" pitchFamily="2" charset="-122"/>
                <a:ea typeface="华文细黑" panose="02010600040101010101" pitchFamily="2" charset="-122"/>
              </a:rPr>
              <a:t>只有上、下午均合格才算合格。</a:t>
            </a:r>
            <a:endParaRPr lang="en-US" altLang="zh-CN" sz="2400" b="1" dirty="0" smtClean="0">
              <a:latin typeface="华文细黑" panose="02010600040101010101" pitchFamily="2" charset="-122"/>
              <a:ea typeface="华文细黑" panose="02010600040101010101" pitchFamily="2" charset="-122"/>
            </a:endParaRPr>
          </a:p>
          <a:p>
            <a:pPr marL="857250" lvl="1" indent="-457200">
              <a:lnSpc>
                <a:spcPct val="90000"/>
              </a:lnSpc>
              <a:defRPr/>
            </a:pPr>
            <a:r>
              <a:rPr lang="zh-CN" altLang="en-US" sz="2400" b="1" dirty="0">
                <a:latin typeface="华文细黑" panose="02010600040101010101" pitchFamily="2" charset="-122"/>
                <a:ea typeface="华文细黑" panose="02010600040101010101" pitchFamily="2" charset="-122"/>
              </a:rPr>
              <a:t>考试</a:t>
            </a:r>
            <a:r>
              <a:rPr lang="zh-CN" altLang="en-US" sz="2400" b="1" dirty="0" smtClean="0">
                <a:latin typeface="华文细黑" panose="02010600040101010101" pitchFamily="2" charset="-122"/>
                <a:ea typeface="华文细黑" panose="02010600040101010101" pitchFamily="2" charset="-122"/>
              </a:rPr>
              <a:t>地点：以本人准考证上的考点为准</a:t>
            </a:r>
            <a:r>
              <a:rPr lang="zh-CN" altLang="en-US" sz="2400" b="1" dirty="0">
                <a:latin typeface="华文细黑" panose="02010600040101010101" pitchFamily="2" charset="-122"/>
                <a:ea typeface="华文细黑" panose="02010600040101010101" pitchFamily="2" charset="-122"/>
              </a:rPr>
              <a:t>。</a:t>
            </a:r>
            <a:endParaRPr lang="en-US" altLang="zh-CN" sz="2400" b="1" dirty="0" smtClean="0">
              <a:latin typeface="华文细黑" panose="02010600040101010101" pitchFamily="2" charset="-122"/>
              <a:ea typeface="华文细黑" panose="02010600040101010101" pitchFamily="2" charset="-122"/>
            </a:endParaRPr>
          </a:p>
          <a:p>
            <a:pPr marL="857250" lvl="1" indent="-457200">
              <a:lnSpc>
                <a:spcPct val="90000"/>
              </a:lnSpc>
              <a:defRPr/>
            </a:pPr>
            <a:endParaRPr lang="en-US" altLang="zh-CN" sz="2400" b="1" dirty="0">
              <a:latin typeface="华文细黑" panose="02010600040101010101" pitchFamily="2" charset="-122"/>
              <a:ea typeface="华文细黑" panose="02010600040101010101" pitchFamily="2" charset="-122"/>
            </a:endParaRPr>
          </a:p>
          <a:p>
            <a:pPr marL="857250" lvl="1" indent="-457200">
              <a:lnSpc>
                <a:spcPct val="90000"/>
              </a:lnSpc>
              <a:defRPr/>
            </a:pPr>
            <a:endParaRPr lang="en-US" altLang="zh-CN" sz="2400" b="1" dirty="0" smtClean="0">
              <a:latin typeface="华文细黑" panose="02010600040101010101" pitchFamily="2" charset="-122"/>
              <a:ea typeface="华文细黑" panose="02010600040101010101" pitchFamily="2" charset="-122"/>
            </a:endParaRPr>
          </a:p>
          <a:p>
            <a:pPr marL="457200" indent="-457200">
              <a:lnSpc>
                <a:spcPct val="90000"/>
              </a:lnSpc>
              <a:defRPr/>
            </a:pPr>
            <a:r>
              <a:rPr lang="zh-CN" altLang="en-US" sz="2800" b="1" dirty="0" smtClean="0">
                <a:latin typeface="华文细黑" panose="02010600040101010101" pitchFamily="2" charset="-122"/>
                <a:ea typeface="华文细黑" panose="02010600040101010101" pitchFamily="2" charset="-122"/>
              </a:rPr>
              <a:t>本门课程（</a:t>
            </a:r>
            <a:r>
              <a:rPr lang="en-US" altLang="zh-CN" sz="2800" b="1" dirty="0" smtClean="0">
                <a:latin typeface="华文细黑" panose="02010600040101010101" pitchFamily="2" charset="-122"/>
                <a:ea typeface="华文细黑" panose="02010600040101010101" pitchFamily="2" charset="-122"/>
              </a:rPr>
              <a:t>《</a:t>
            </a:r>
            <a:r>
              <a:rPr lang="zh-CN" altLang="en-US" sz="2800" b="1" dirty="0" smtClean="0">
                <a:latin typeface="华文细黑" panose="02010600040101010101" pitchFamily="2" charset="-122"/>
                <a:ea typeface="华文细黑" panose="02010600040101010101" pitchFamily="2" charset="-122"/>
              </a:rPr>
              <a:t>软件工程师培训</a:t>
            </a:r>
            <a:r>
              <a:rPr lang="en-US" altLang="zh-CN" sz="2800" b="1" dirty="0" smtClean="0">
                <a:latin typeface="华文细黑" panose="02010600040101010101" pitchFamily="2" charset="-122"/>
                <a:ea typeface="华文细黑" panose="02010600040101010101" pitchFamily="2" charset="-122"/>
              </a:rPr>
              <a:t>》</a:t>
            </a:r>
            <a:r>
              <a:rPr lang="zh-CN" altLang="en-US" sz="2800" b="1" dirty="0" smtClean="0">
                <a:latin typeface="华文细黑" panose="02010600040101010101" pitchFamily="2" charset="-122"/>
                <a:ea typeface="华文细黑" panose="02010600040101010101" pitchFamily="2" charset="-122"/>
              </a:rPr>
              <a:t>）考核方式：</a:t>
            </a:r>
            <a:endParaRPr lang="en-US" altLang="zh-CN" sz="2800" b="1" dirty="0" smtClean="0">
              <a:latin typeface="华文细黑" panose="02010600040101010101" pitchFamily="2" charset="-122"/>
              <a:ea typeface="华文细黑" panose="02010600040101010101" pitchFamily="2" charset="-122"/>
            </a:endParaRPr>
          </a:p>
          <a:p>
            <a:pPr marL="857250" lvl="1" indent="-457200">
              <a:lnSpc>
                <a:spcPct val="90000"/>
              </a:lnSpc>
              <a:defRPr/>
            </a:pPr>
            <a:r>
              <a:rPr lang="zh-CN" altLang="en-US" sz="2400" b="1" dirty="0">
                <a:latin typeface="华文细黑" panose="02010600040101010101" pitchFamily="2" charset="-122"/>
                <a:ea typeface="华文细黑" panose="02010600040101010101" pitchFamily="2" charset="-122"/>
              </a:rPr>
              <a:t>期末</a:t>
            </a:r>
            <a:r>
              <a:rPr lang="zh-CN" altLang="en-US" sz="2400" b="1" dirty="0" smtClean="0">
                <a:latin typeface="华文细黑" panose="02010600040101010101" pitchFamily="2" charset="-122"/>
                <a:ea typeface="华文细黑" panose="02010600040101010101" pitchFamily="2" charset="-122"/>
              </a:rPr>
              <a:t>考试：笔试</a:t>
            </a:r>
            <a:endParaRPr lang="en-US" altLang="zh-CN" sz="2400" b="1" dirty="0" smtClean="0">
              <a:latin typeface="华文细黑" panose="02010600040101010101" pitchFamily="2" charset="-122"/>
              <a:ea typeface="华文细黑" panose="02010600040101010101" pitchFamily="2" charset="-122"/>
            </a:endParaRPr>
          </a:p>
          <a:p>
            <a:pPr marL="857250" lvl="1" indent="-457200">
              <a:lnSpc>
                <a:spcPct val="90000"/>
              </a:lnSpc>
              <a:defRPr/>
            </a:pPr>
            <a:r>
              <a:rPr lang="zh-CN" altLang="en-US" sz="2400" b="1" dirty="0">
                <a:latin typeface="华文细黑" panose="02010600040101010101" pitchFamily="2" charset="-122"/>
                <a:ea typeface="华文细黑" panose="02010600040101010101" pitchFamily="2" charset="-122"/>
              </a:rPr>
              <a:t>总评</a:t>
            </a:r>
            <a:r>
              <a:rPr lang="zh-CN" altLang="en-US" sz="2400" b="1" dirty="0" smtClean="0">
                <a:latin typeface="华文细黑" panose="02010600040101010101" pitchFamily="2" charset="-122"/>
                <a:ea typeface="华文细黑" panose="02010600040101010101" pitchFamily="2" charset="-122"/>
              </a:rPr>
              <a:t>成绩</a:t>
            </a:r>
            <a:r>
              <a:rPr lang="en-US" altLang="zh-CN" sz="2400" b="1" dirty="0" smtClean="0">
                <a:latin typeface="华文细黑" panose="02010600040101010101" pitchFamily="2" charset="-122"/>
                <a:ea typeface="华文细黑" panose="02010600040101010101" pitchFamily="2" charset="-122"/>
              </a:rPr>
              <a:t>=</a:t>
            </a:r>
            <a:r>
              <a:rPr lang="zh-CN" altLang="en-US" sz="2400" b="1" dirty="0" smtClean="0">
                <a:latin typeface="华文细黑" panose="02010600040101010101" pitchFamily="2" charset="-122"/>
                <a:ea typeface="华文细黑" panose="02010600040101010101" pitchFamily="2" charset="-122"/>
              </a:rPr>
              <a:t>期末成绩</a:t>
            </a:r>
            <a:r>
              <a:rPr lang="en-US" altLang="zh-CN" sz="2400" b="1" dirty="0" smtClean="0">
                <a:latin typeface="华文细黑" panose="02010600040101010101" pitchFamily="2" charset="-122"/>
                <a:ea typeface="华文细黑" panose="02010600040101010101" pitchFamily="2" charset="-122"/>
              </a:rPr>
              <a:t>70%+</a:t>
            </a:r>
            <a:r>
              <a:rPr lang="zh-CN" altLang="en-US" sz="2400" b="1" dirty="0" smtClean="0">
                <a:latin typeface="华文细黑" panose="02010600040101010101" pitchFamily="2" charset="-122"/>
                <a:ea typeface="华文细黑" panose="02010600040101010101" pitchFamily="2" charset="-122"/>
              </a:rPr>
              <a:t>平时成绩</a:t>
            </a:r>
            <a:r>
              <a:rPr lang="en-US" altLang="zh-CN" sz="2400" b="1" dirty="0" smtClean="0">
                <a:latin typeface="华文细黑" panose="02010600040101010101" pitchFamily="2" charset="-122"/>
                <a:ea typeface="华文细黑" panose="02010600040101010101" pitchFamily="2" charset="-122"/>
              </a:rPr>
              <a:t>30%</a:t>
            </a:r>
          </a:p>
        </p:txBody>
      </p:sp>
      <p:sp>
        <p:nvSpPr>
          <p:cNvPr id="5" name="灯片编号占位符 3"/>
          <p:cNvSpPr txBox="1">
            <a:spLocks/>
          </p:cNvSpPr>
          <p:nvPr/>
        </p:nvSpPr>
        <p:spPr bwMode="auto">
          <a:xfrm>
            <a:off x="3276600" y="6553200"/>
            <a:ext cx="2133600" cy="320675"/>
          </a:xfrm>
          <a:prstGeom prst="rect">
            <a:avLst/>
          </a:prstGeom>
          <a:noFill/>
          <a:ln w="9525">
            <a:noFill/>
            <a:miter lim="800000"/>
            <a:headEnd/>
            <a:tailEnd/>
          </a:ln>
          <a:effectLst/>
        </p:spPr>
        <p:txBody>
          <a:bodyPr/>
          <a:lstStyle>
            <a:defPPr>
              <a:defRPr lang="zh-CN"/>
            </a:defPPr>
            <a:lvl1pPr algn="ctr" rtl="0" fontAlgn="base">
              <a:spcBef>
                <a:spcPct val="0"/>
              </a:spcBef>
              <a:spcAft>
                <a:spcPct val="0"/>
              </a:spcAft>
              <a:defRPr sz="1200" kern="1200">
                <a:solidFill>
                  <a:schemeClr val="tx1"/>
                </a:solidFill>
                <a:effectLst>
                  <a:outerShdw blurRad="38100" dist="38100" dir="2700000" algn="tl">
                    <a:srgbClr val="C0C0C0"/>
                  </a:outerShdw>
                </a:effectLst>
                <a:latin typeface="Verdana" pitchFamily="34" charset="0"/>
                <a:ea typeface="SimSun" pitchFamily="2" charset="-122"/>
                <a:cs typeface="+mn-cs"/>
              </a:defRPr>
            </a:lvl1pPr>
            <a:lvl2pPr marL="457200" algn="l" rtl="0" fontAlgn="base">
              <a:spcBef>
                <a:spcPct val="0"/>
              </a:spcBef>
              <a:spcAft>
                <a:spcPct val="0"/>
              </a:spcAft>
              <a:defRPr kern="1200">
                <a:solidFill>
                  <a:schemeClr val="tx1"/>
                </a:solidFill>
                <a:latin typeface="Arial" pitchFamily="34" charset="0"/>
                <a:ea typeface="SimSun" pitchFamily="2" charset="-122"/>
                <a:cs typeface="+mn-cs"/>
              </a:defRPr>
            </a:lvl2pPr>
            <a:lvl3pPr marL="914400" algn="l" rtl="0" fontAlgn="base">
              <a:spcBef>
                <a:spcPct val="0"/>
              </a:spcBef>
              <a:spcAft>
                <a:spcPct val="0"/>
              </a:spcAft>
              <a:defRPr kern="1200">
                <a:solidFill>
                  <a:schemeClr val="tx1"/>
                </a:solidFill>
                <a:latin typeface="Arial" pitchFamily="34" charset="0"/>
                <a:ea typeface="SimSun" pitchFamily="2" charset="-122"/>
                <a:cs typeface="+mn-cs"/>
              </a:defRPr>
            </a:lvl3pPr>
            <a:lvl4pPr marL="1371600" algn="l" rtl="0" fontAlgn="base">
              <a:spcBef>
                <a:spcPct val="0"/>
              </a:spcBef>
              <a:spcAft>
                <a:spcPct val="0"/>
              </a:spcAft>
              <a:defRPr kern="1200">
                <a:solidFill>
                  <a:schemeClr val="tx1"/>
                </a:solidFill>
                <a:latin typeface="Arial" pitchFamily="34" charset="0"/>
                <a:ea typeface="SimSun" pitchFamily="2" charset="-122"/>
                <a:cs typeface="+mn-cs"/>
              </a:defRPr>
            </a:lvl4pPr>
            <a:lvl5pPr marL="1828800" algn="l" rtl="0" fontAlgn="base">
              <a:spcBef>
                <a:spcPct val="0"/>
              </a:spcBef>
              <a:spcAft>
                <a:spcPct val="0"/>
              </a:spcAft>
              <a:defRPr kern="1200">
                <a:solidFill>
                  <a:schemeClr val="tx1"/>
                </a:solidFill>
                <a:latin typeface="Arial" pitchFamily="34" charset="0"/>
                <a:ea typeface="SimSun" pitchFamily="2" charset="-122"/>
                <a:cs typeface="+mn-cs"/>
              </a:defRPr>
            </a:lvl5pPr>
            <a:lvl6pPr marL="2286000" algn="l" defTabSz="914400" rtl="0" eaLnBrk="1" latinLnBrk="0" hangingPunct="1">
              <a:defRPr kern="1200">
                <a:solidFill>
                  <a:schemeClr val="tx1"/>
                </a:solidFill>
                <a:latin typeface="Arial" pitchFamily="34" charset="0"/>
                <a:ea typeface="SimSun" pitchFamily="2" charset="-122"/>
                <a:cs typeface="+mn-cs"/>
              </a:defRPr>
            </a:lvl6pPr>
            <a:lvl7pPr marL="2743200" algn="l" defTabSz="914400" rtl="0" eaLnBrk="1" latinLnBrk="0" hangingPunct="1">
              <a:defRPr kern="1200">
                <a:solidFill>
                  <a:schemeClr val="tx1"/>
                </a:solidFill>
                <a:latin typeface="Arial" pitchFamily="34" charset="0"/>
                <a:ea typeface="SimSun" pitchFamily="2" charset="-122"/>
                <a:cs typeface="+mn-cs"/>
              </a:defRPr>
            </a:lvl7pPr>
            <a:lvl8pPr marL="3200400" algn="l" defTabSz="914400" rtl="0" eaLnBrk="1" latinLnBrk="0" hangingPunct="1">
              <a:defRPr kern="1200">
                <a:solidFill>
                  <a:schemeClr val="tx1"/>
                </a:solidFill>
                <a:latin typeface="Arial" pitchFamily="34" charset="0"/>
                <a:ea typeface="SimSun" pitchFamily="2" charset="-122"/>
                <a:cs typeface="+mn-cs"/>
              </a:defRPr>
            </a:lvl8pPr>
            <a:lvl9pPr marL="3657600" algn="l" defTabSz="914400" rtl="0" eaLnBrk="1" latinLnBrk="0" hangingPunct="1">
              <a:defRPr kern="1200">
                <a:solidFill>
                  <a:schemeClr val="tx1"/>
                </a:solidFill>
                <a:latin typeface="Arial" pitchFamily="34" charset="0"/>
                <a:ea typeface="SimSun" pitchFamily="2" charset="-122"/>
                <a:cs typeface="+mn-cs"/>
              </a:defRPr>
            </a:lvl9pPr>
          </a:lstStyle>
          <a:p>
            <a:pPr>
              <a:defRPr/>
            </a:pPr>
            <a:fld id="{21ADF642-6D97-47D1-9D18-DF7665CD3778}" type="slidenum">
              <a:rPr lang="en-US" altLang="zh-CN" smtClean="0"/>
              <a:pPr>
                <a:defRPr/>
              </a:pPr>
              <a:t>4</a:t>
            </a:fld>
            <a:endParaRPr lang="en-US" altLang="zh-CN"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p:cNvSpPr>
          <p:nvPr>
            <p:ph type="title"/>
          </p:nvPr>
        </p:nvSpPr>
        <p:spPr/>
        <p:txBody>
          <a:bodyPr/>
          <a:lstStyle/>
          <a:p>
            <a:r>
              <a:rPr lang="zh-CN" altLang="en-US" smtClean="0"/>
              <a:t>知识点</a:t>
            </a:r>
            <a:r>
              <a:rPr lang="en-US" altLang="zh-CN" smtClean="0"/>
              <a:t>1</a:t>
            </a:r>
            <a:r>
              <a:rPr lang="zh-CN" altLang="en-US" smtClean="0"/>
              <a:t>：数据的表示练习</a:t>
            </a:r>
          </a:p>
        </p:txBody>
      </p:sp>
      <p:sp>
        <p:nvSpPr>
          <p:cNvPr id="4" name="灯片编号占位符 3"/>
          <p:cNvSpPr>
            <a:spLocks noGrp="1"/>
          </p:cNvSpPr>
          <p:nvPr>
            <p:ph type="sldNum" sz="quarter" idx="12"/>
          </p:nvPr>
        </p:nvSpPr>
        <p:spPr/>
        <p:txBody>
          <a:bodyPr/>
          <a:lstStyle/>
          <a:p>
            <a:pPr>
              <a:defRPr/>
            </a:pPr>
            <a:fld id="{5CA2490A-1511-40AE-BE52-019EB33667E4}" type="slidenum">
              <a:rPr lang="en-US" altLang="zh-CN" smtClean="0"/>
              <a:pPr>
                <a:defRPr/>
              </a:pPr>
              <a:t>40</a:t>
            </a:fld>
            <a:endParaRPr lang="en-US" altLang="zh-CN"/>
          </a:p>
        </p:txBody>
      </p:sp>
      <p:sp>
        <p:nvSpPr>
          <p:cNvPr id="2" name="内容占位符 1"/>
          <p:cNvSpPr>
            <a:spLocks noGrp="1"/>
          </p:cNvSpPr>
          <p:nvPr>
            <p:ph idx="1"/>
          </p:nvPr>
        </p:nvSpPr>
        <p:spPr/>
        <p:txBody>
          <a:bodyPr/>
          <a:lstStyle/>
          <a:p>
            <a:pPr>
              <a:defRPr/>
            </a:pPr>
            <a:r>
              <a:rPr lang="zh-CN" altLang="en-US" sz="2800" dirty="0" smtClean="0"/>
              <a:t>例</a:t>
            </a:r>
            <a:r>
              <a:rPr lang="en-US" altLang="zh-CN" sz="2800" dirty="0" smtClean="0"/>
              <a:t>2</a:t>
            </a:r>
            <a:r>
              <a:rPr lang="zh-CN" altLang="en-US" sz="2800" dirty="0" smtClean="0"/>
              <a:t>：</a:t>
            </a:r>
            <a:r>
              <a:rPr lang="zh-CN" altLang="zh-CN" sz="2800" dirty="0"/>
              <a:t>原码表示法和补码表示法是计算机中用于表示数据的两种编码方法，在计算机系统中常采用补码来表示和运算数据，原因是采用补码可以 </a:t>
            </a:r>
            <a:endParaRPr lang="en-US" altLang="zh-CN" sz="2800" u="sng" dirty="0"/>
          </a:p>
          <a:p>
            <a:pPr marL="0" indent="0">
              <a:buFont typeface="Wingdings" pitchFamily="2" charset="2"/>
              <a:buNone/>
              <a:defRPr/>
            </a:pPr>
            <a:r>
              <a:rPr lang="en-US" altLang="zh-CN" sz="2800" u="sng" dirty="0" smtClean="0"/>
              <a:t>        </a:t>
            </a:r>
            <a:r>
              <a:rPr lang="zh-CN" altLang="zh-CN" sz="2800" dirty="0" smtClean="0"/>
              <a:t> </a:t>
            </a:r>
            <a:r>
              <a:rPr lang="zh-CN" altLang="zh-CN" sz="2800" dirty="0"/>
              <a:t>。</a:t>
            </a:r>
          </a:p>
          <a:p>
            <a:pPr marL="0" indent="0">
              <a:buFont typeface="Wingdings" pitchFamily="2" charset="2"/>
              <a:buNone/>
              <a:defRPr/>
            </a:pPr>
            <a:r>
              <a:rPr lang="en-US" altLang="zh-CN" sz="2800" dirty="0" smtClean="0"/>
              <a:t>A</a:t>
            </a:r>
            <a:r>
              <a:rPr lang="en-US" altLang="zh-CN" sz="2800" dirty="0"/>
              <a:t>. </a:t>
            </a:r>
            <a:r>
              <a:rPr lang="zh-CN" altLang="zh-CN" sz="2800" dirty="0"/>
              <a:t>保证运算过程与手工运算方法保持一致</a:t>
            </a:r>
            <a:r>
              <a:rPr lang="en-US" altLang="zh-CN" sz="2800" dirty="0"/>
              <a:t>      </a:t>
            </a:r>
            <a:endParaRPr lang="en-US" altLang="zh-CN" sz="2800" dirty="0" smtClean="0"/>
          </a:p>
          <a:p>
            <a:pPr marL="0" indent="0">
              <a:buFont typeface="Wingdings" pitchFamily="2" charset="2"/>
              <a:buNone/>
              <a:defRPr/>
            </a:pPr>
            <a:r>
              <a:rPr lang="en-US" altLang="zh-CN" sz="2800" dirty="0" smtClean="0"/>
              <a:t>B</a:t>
            </a:r>
            <a:r>
              <a:rPr lang="en-US" altLang="zh-CN" sz="2800" dirty="0"/>
              <a:t>. </a:t>
            </a:r>
            <a:r>
              <a:rPr lang="zh-CN" altLang="zh-CN" sz="2800" dirty="0"/>
              <a:t>简化计算机运算部件的设计</a:t>
            </a:r>
          </a:p>
          <a:p>
            <a:pPr marL="0" indent="0">
              <a:buFont typeface="Wingdings" pitchFamily="2" charset="2"/>
              <a:buNone/>
              <a:defRPr/>
            </a:pPr>
            <a:r>
              <a:rPr lang="en-US" altLang="zh-CN" sz="2800" dirty="0" smtClean="0"/>
              <a:t>C</a:t>
            </a:r>
            <a:r>
              <a:rPr lang="en-US" altLang="zh-CN" sz="2800" dirty="0"/>
              <a:t>. </a:t>
            </a:r>
            <a:r>
              <a:rPr lang="zh-CN" altLang="zh-CN" sz="2800" dirty="0"/>
              <a:t>提高数据的运算速度</a:t>
            </a:r>
            <a:r>
              <a:rPr lang="en-US" altLang="zh-CN" sz="2800" dirty="0"/>
              <a:t>                      </a:t>
            </a:r>
            <a:endParaRPr lang="en-US" altLang="zh-CN" sz="2800" dirty="0" smtClean="0"/>
          </a:p>
          <a:p>
            <a:pPr marL="0" indent="0">
              <a:buFont typeface="Wingdings" pitchFamily="2" charset="2"/>
              <a:buNone/>
              <a:defRPr/>
            </a:pPr>
            <a:r>
              <a:rPr lang="en-US" altLang="zh-CN" sz="2800" dirty="0" smtClean="0"/>
              <a:t>D</a:t>
            </a:r>
            <a:r>
              <a:rPr lang="en-US" altLang="zh-CN" sz="2800" dirty="0"/>
              <a:t>. </a:t>
            </a:r>
            <a:r>
              <a:rPr lang="zh-CN" altLang="zh-CN" sz="2800" dirty="0"/>
              <a:t>提高数据的运算精度</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p:cNvSpPr>
            <a:spLocks noGrp="1"/>
          </p:cNvSpPr>
          <p:nvPr>
            <p:ph type="title"/>
          </p:nvPr>
        </p:nvSpPr>
        <p:spPr/>
        <p:txBody>
          <a:bodyPr/>
          <a:lstStyle/>
          <a:p>
            <a:r>
              <a:rPr lang="zh-CN" altLang="en-US" smtClean="0"/>
              <a:t>知识点</a:t>
            </a:r>
            <a:r>
              <a:rPr lang="en-US" altLang="zh-CN" smtClean="0"/>
              <a:t>1</a:t>
            </a:r>
            <a:r>
              <a:rPr lang="zh-CN" altLang="en-US" smtClean="0"/>
              <a:t>：数据的表示练习</a:t>
            </a:r>
          </a:p>
        </p:txBody>
      </p:sp>
      <p:sp>
        <p:nvSpPr>
          <p:cNvPr id="4" name="灯片编号占位符 3"/>
          <p:cNvSpPr>
            <a:spLocks noGrp="1"/>
          </p:cNvSpPr>
          <p:nvPr>
            <p:ph type="sldNum" sz="quarter" idx="12"/>
          </p:nvPr>
        </p:nvSpPr>
        <p:spPr/>
        <p:txBody>
          <a:bodyPr/>
          <a:lstStyle/>
          <a:p>
            <a:pPr>
              <a:defRPr/>
            </a:pPr>
            <a:fld id="{54C52CDC-803E-43CC-BAAF-B8272122BD4D}" type="slidenum">
              <a:rPr lang="en-US" altLang="zh-CN" smtClean="0"/>
              <a:pPr>
                <a:defRPr/>
              </a:pPr>
              <a:t>41</a:t>
            </a:fld>
            <a:endParaRPr lang="en-US" altLang="zh-CN"/>
          </a:p>
        </p:txBody>
      </p:sp>
      <p:sp>
        <p:nvSpPr>
          <p:cNvPr id="2" name="内容占位符 1"/>
          <p:cNvSpPr>
            <a:spLocks noGrp="1"/>
          </p:cNvSpPr>
          <p:nvPr>
            <p:ph idx="1"/>
          </p:nvPr>
        </p:nvSpPr>
        <p:spPr/>
        <p:txBody>
          <a:bodyPr/>
          <a:lstStyle/>
          <a:p>
            <a:pPr>
              <a:defRPr/>
            </a:pPr>
            <a:r>
              <a:rPr lang="zh-CN" altLang="en-US" sz="2800" dirty="0" smtClean="0"/>
              <a:t>例</a:t>
            </a:r>
            <a:r>
              <a:rPr lang="en-US" altLang="zh-CN" sz="2800" dirty="0" smtClean="0"/>
              <a:t>3</a:t>
            </a:r>
            <a:r>
              <a:rPr lang="zh-CN" altLang="en-US" sz="2800" dirty="0" smtClean="0"/>
              <a:t>：</a:t>
            </a:r>
            <a:r>
              <a:rPr lang="zh-CN" altLang="zh-CN" sz="2800" dirty="0"/>
              <a:t>计算机中的浮点数由三部分组成：符号位</a:t>
            </a:r>
            <a:r>
              <a:rPr lang="en-US" altLang="zh-CN" sz="2800" dirty="0"/>
              <a:t>S</a:t>
            </a:r>
            <a:r>
              <a:rPr lang="zh-CN" altLang="zh-CN" sz="2800" dirty="0"/>
              <a:t>，指数部分</a:t>
            </a:r>
            <a:r>
              <a:rPr lang="en-US" altLang="zh-CN" sz="2800" dirty="0"/>
              <a:t>E</a:t>
            </a:r>
            <a:r>
              <a:rPr lang="zh-CN" altLang="zh-CN" sz="2800" dirty="0"/>
              <a:t>（称为阶码）和尾数部分</a:t>
            </a:r>
            <a:r>
              <a:rPr lang="en-US" altLang="zh-CN" sz="2800" dirty="0"/>
              <a:t>M</a:t>
            </a:r>
            <a:r>
              <a:rPr lang="zh-CN" altLang="zh-CN" sz="2800" dirty="0"/>
              <a:t>。在总长度固定的情况下，增加</a:t>
            </a:r>
            <a:r>
              <a:rPr lang="en-US" altLang="zh-CN" sz="2800" dirty="0"/>
              <a:t>E</a:t>
            </a:r>
            <a:r>
              <a:rPr lang="zh-CN" altLang="zh-CN" sz="2800" dirty="0"/>
              <a:t>的位数、减少</a:t>
            </a:r>
            <a:r>
              <a:rPr lang="en-US" altLang="zh-CN" sz="2800" dirty="0"/>
              <a:t>M</a:t>
            </a:r>
            <a:r>
              <a:rPr lang="zh-CN" altLang="zh-CN" sz="2800" dirty="0"/>
              <a:t>的位数</a:t>
            </a:r>
            <a:r>
              <a:rPr lang="zh-CN" altLang="zh-CN" sz="2800" dirty="0" smtClean="0"/>
              <a:t>可以</a:t>
            </a:r>
            <a:r>
              <a:rPr lang="en-US" altLang="zh-CN" sz="2800" u="sng" dirty="0" smtClean="0"/>
              <a:t>          </a:t>
            </a:r>
            <a:r>
              <a:rPr lang="zh-CN" altLang="zh-CN" sz="2800" dirty="0" smtClean="0"/>
              <a:t>。</a:t>
            </a:r>
            <a:endParaRPr lang="zh-CN" altLang="zh-CN" sz="2800" dirty="0"/>
          </a:p>
          <a:p>
            <a:pPr marL="0" indent="0">
              <a:buFont typeface="Wingdings" pitchFamily="2" charset="2"/>
              <a:buNone/>
              <a:defRPr/>
            </a:pPr>
            <a:r>
              <a:rPr lang="en-US" altLang="zh-CN" sz="2800" dirty="0" smtClean="0"/>
              <a:t>A. </a:t>
            </a:r>
            <a:r>
              <a:rPr lang="zh-CN" altLang="zh-CN" sz="2800" dirty="0" smtClean="0"/>
              <a:t>扩大</a:t>
            </a:r>
            <a:r>
              <a:rPr lang="zh-CN" altLang="zh-CN" sz="2800" dirty="0"/>
              <a:t>可表示的数的范围同时降低精度</a:t>
            </a:r>
            <a:r>
              <a:rPr lang="en-US" altLang="zh-CN" sz="2800" dirty="0"/>
              <a:t>     </a:t>
            </a:r>
            <a:endParaRPr lang="en-US" altLang="zh-CN" sz="2800" dirty="0" smtClean="0"/>
          </a:p>
          <a:p>
            <a:pPr marL="0" indent="0">
              <a:buFont typeface="Wingdings" pitchFamily="2" charset="2"/>
              <a:buNone/>
              <a:defRPr/>
            </a:pPr>
            <a:r>
              <a:rPr lang="en-US" altLang="zh-CN" sz="2800" dirty="0" smtClean="0"/>
              <a:t>B</a:t>
            </a:r>
            <a:r>
              <a:rPr lang="en-US" altLang="zh-CN" sz="2800" dirty="0"/>
              <a:t>. </a:t>
            </a:r>
            <a:r>
              <a:rPr lang="zh-CN" altLang="zh-CN" sz="2800" dirty="0"/>
              <a:t>扩大可表示的数的范围同时提高精度</a:t>
            </a:r>
          </a:p>
          <a:p>
            <a:pPr marL="0" indent="0">
              <a:buFont typeface="Wingdings" pitchFamily="2" charset="2"/>
              <a:buNone/>
              <a:defRPr/>
            </a:pPr>
            <a:r>
              <a:rPr lang="en-US" altLang="zh-CN" sz="2800" dirty="0" smtClean="0"/>
              <a:t>C. </a:t>
            </a:r>
            <a:r>
              <a:rPr lang="zh-CN" altLang="zh-CN" sz="2800" dirty="0"/>
              <a:t>减小可表示的数的范围同时降低精度</a:t>
            </a:r>
            <a:r>
              <a:rPr lang="en-US" altLang="zh-CN" sz="2800" dirty="0"/>
              <a:t>     </a:t>
            </a:r>
            <a:endParaRPr lang="en-US" altLang="zh-CN" sz="2800" dirty="0" smtClean="0"/>
          </a:p>
          <a:p>
            <a:pPr marL="0" indent="0">
              <a:buFont typeface="Wingdings" pitchFamily="2" charset="2"/>
              <a:buNone/>
              <a:defRPr/>
            </a:pPr>
            <a:r>
              <a:rPr lang="en-US" altLang="zh-CN" sz="2800" dirty="0" smtClean="0"/>
              <a:t>D</a:t>
            </a:r>
            <a:r>
              <a:rPr lang="en-US" altLang="zh-CN" sz="2800" dirty="0"/>
              <a:t>. </a:t>
            </a:r>
            <a:r>
              <a:rPr lang="zh-CN" altLang="zh-CN" sz="2800" dirty="0"/>
              <a:t>减小可表示的数的范围同时提高精度</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p:cNvSpPr>
            <a:spLocks noGrp="1"/>
          </p:cNvSpPr>
          <p:nvPr>
            <p:ph type="title"/>
          </p:nvPr>
        </p:nvSpPr>
        <p:spPr/>
        <p:txBody>
          <a:bodyPr/>
          <a:lstStyle/>
          <a:p>
            <a:r>
              <a:rPr lang="zh-CN" altLang="en-US" smtClean="0"/>
              <a:t>知识点</a:t>
            </a:r>
            <a:r>
              <a:rPr lang="en-US" altLang="zh-CN" smtClean="0"/>
              <a:t>1</a:t>
            </a:r>
            <a:r>
              <a:rPr lang="zh-CN" altLang="en-US" smtClean="0"/>
              <a:t>：数据的表示练习</a:t>
            </a:r>
          </a:p>
        </p:txBody>
      </p:sp>
      <p:sp>
        <p:nvSpPr>
          <p:cNvPr id="4" name="灯片编号占位符 3"/>
          <p:cNvSpPr>
            <a:spLocks noGrp="1"/>
          </p:cNvSpPr>
          <p:nvPr>
            <p:ph type="sldNum" sz="quarter" idx="12"/>
          </p:nvPr>
        </p:nvSpPr>
        <p:spPr/>
        <p:txBody>
          <a:bodyPr/>
          <a:lstStyle/>
          <a:p>
            <a:pPr>
              <a:defRPr/>
            </a:pPr>
            <a:fld id="{93D124F0-2FE7-4944-99CA-54FF29ED0AF4}" type="slidenum">
              <a:rPr lang="en-US" altLang="zh-CN" smtClean="0"/>
              <a:pPr>
                <a:defRPr/>
              </a:pPr>
              <a:t>42</a:t>
            </a:fld>
            <a:endParaRPr lang="en-US" altLang="zh-CN"/>
          </a:p>
        </p:txBody>
      </p:sp>
      <p:sp>
        <p:nvSpPr>
          <p:cNvPr id="2" name="内容占位符 1"/>
          <p:cNvSpPr>
            <a:spLocks noGrp="1"/>
          </p:cNvSpPr>
          <p:nvPr>
            <p:ph idx="1"/>
          </p:nvPr>
        </p:nvSpPr>
        <p:spPr/>
        <p:txBody>
          <a:bodyPr/>
          <a:lstStyle/>
          <a:p>
            <a:pPr>
              <a:defRPr/>
            </a:pPr>
            <a:r>
              <a:rPr lang="zh-CN" altLang="en-US" sz="2800" dirty="0" smtClean="0"/>
              <a:t>例</a:t>
            </a:r>
            <a:r>
              <a:rPr lang="en-US" altLang="zh-CN" sz="2800" dirty="0" smtClean="0"/>
              <a:t>4</a:t>
            </a:r>
            <a:r>
              <a:rPr lang="zh-CN" altLang="en-US" sz="2800" dirty="0" smtClean="0"/>
              <a:t>：</a:t>
            </a:r>
            <a:r>
              <a:rPr lang="zh-CN" altLang="zh-CN" sz="2800" dirty="0"/>
              <a:t>若计算机采用</a:t>
            </a:r>
            <a:r>
              <a:rPr lang="en-US" altLang="zh-CN" sz="2800" dirty="0"/>
              <a:t>8</a:t>
            </a:r>
            <a:r>
              <a:rPr lang="zh-CN" altLang="zh-CN" sz="2800" dirty="0"/>
              <a:t>位整数补码表示数据，则运算</a:t>
            </a:r>
            <a:r>
              <a:rPr lang="en-US" altLang="zh-CN" sz="2800" dirty="0"/>
              <a:t>  </a:t>
            </a:r>
            <a:r>
              <a:rPr lang="en-US" altLang="zh-CN" sz="2800" u="sng" dirty="0" smtClean="0"/>
              <a:t>              </a:t>
            </a:r>
            <a:r>
              <a:rPr lang="zh-CN" altLang="zh-CN" sz="2800" dirty="0" smtClean="0"/>
              <a:t>将</a:t>
            </a:r>
            <a:r>
              <a:rPr lang="zh-CN" altLang="zh-CN" sz="2800" dirty="0"/>
              <a:t>产生溢出。</a:t>
            </a:r>
          </a:p>
          <a:p>
            <a:pPr marL="0" indent="0">
              <a:buFont typeface="Wingdings" pitchFamily="2" charset="2"/>
              <a:buNone/>
              <a:defRPr/>
            </a:pPr>
            <a:r>
              <a:rPr lang="en-US" altLang="zh-CN" sz="2800" dirty="0" smtClean="0"/>
              <a:t>A.-</a:t>
            </a:r>
            <a:r>
              <a:rPr lang="en-US" altLang="zh-CN" sz="2800" dirty="0"/>
              <a:t>127+1      B.-127-1       C.127+1      </a:t>
            </a:r>
            <a:r>
              <a:rPr lang="en-US" altLang="zh-CN" sz="2800" dirty="0" smtClean="0"/>
              <a:t>D.127-1</a:t>
            </a:r>
          </a:p>
          <a:p>
            <a:pPr>
              <a:defRPr/>
            </a:pPr>
            <a:r>
              <a:rPr lang="zh-CN" altLang="en-US" sz="2800" dirty="0" smtClean="0"/>
              <a:t>例</a:t>
            </a:r>
            <a:r>
              <a:rPr lang="en-US" altLang="zh-CN" sz="2800" dirty="0" smtClean="0"/>
              <a:t>5:</a:t>
            </a:r>
            <a:r>
              <a:rPr lang="zh-CN" altLang="en-US" sz="2800" dirty="0" smtClean="0"/>
              <a:t>两个浮点数进行相加，应首先</a:t>
            </a:r>
            <a:r>
              <a:rPr lang="zh-CN" altLang="en-US" sz="2800" u="sng" dirty="0" smtClean="0"/>
              <a:t>  （）</a:t>
            </a:r>
            <a:r>
              <a:rPr lang="zh-CN" altLang="en-US" sz="2800" dirty="0" smtClean="0"/>
              <a:t>？</a:t>
            </a:r>
            <a:endParaRPr lang="en-US" altLang="zh-CN" sz="2800" dirty="0" smtClean="0"/>
          </a:p>
          <a:p>
            <a:pPr marL="0" indent="0">
              <a:buFont typeface="Wingdings" pitchFamily="2" charset="2"/>
              <a:buNone/>
              <a:defRPr/>
            </a:pPr>
            <a:r>
              <a:rPr lang="en-US" altLang="zh-CN" sz="2800" dirty="0" smtClean="0"/>
              <a:t>A.</a:t>
            </a:r>
            <a:r>
              <a:rPr lang="zh-CN" altLang="en-US" sz="2800" dirty="0" smtClean="0"/>
              <a:t>将较大的数进行规格化处理</a:t>
            </a:r>
            <a:endParaRPr lang="en-US" altLang="zh-CN" sz="2800" dirty="0" smtClean="0"/>
          </a:p>
          <a:p>
            <a:pPr marL="0" indent="0">
              <a:buFont typeface="Wingdings" pitchFamily="2" charset="2"/>
              <a:buNone/>
              <a:defRPr/>
            </a:pPr>
            <a:r>
              <a:rPr lang="en-US" altLang="zh-CN" sz="2800" dirty="0" smtClean="0"/>
              <a:t>B.</a:t>
            </a:r>
            <a:r>
              <a:rPr lang="zh-CN" altLang="en-US" sz="2800" dirty="0" smtClean="0"/>
              <a:t>将较小的数进行规格化处理</a:t>
            </a:r>
            <a:endParaRPr lang="en-US" altLang="zh-CN" sz="2800" dirty="0" smtClean="0"/>
          </a:p>
          <a:p>
            <a:pPr marL="0" indent="0">
              <a:buFont typeface="Wingdings" pitchFamily="2" charset="2"/>
              <a:buNone/>
              <a:defRPr/>
            </a:pPr>
            <a:r>
              <a:rPr lang="en-US" altLang="zh-CN" sz="2800" dirty="0" smtClean="0"/>
              <a:t>C.</a:t>
            </a:r>
            <a:r>
              <a:rPr lang="zh-CN" altLang="en-US" sz="2800" dirty="0" smtClean="0"/>
              <a:t>将这两个尾数相加</a:t>
            </a:r>
            <a:endParaRPr lang="en-US" altLang="zh-CN" sz="2800" dirty="0" smtClean="0"/>
          </a:p>
          <a:p>
            <a:pPr marL="0" indent="0">
              <a:buFont typeface="Wingdings" pitchFamily="2" charset="2"/>
              <a:buNone/>
              <a:defRPr/>
            </a:pPr>
            <a:r>
              <a:rPr lang="en-US" altLang="zh-CN" sz="2800" dirty="0" smtClean="0"/>
              <a:t>D.</a:t>
            </a:r>
            <a:r>
              <a:rPr lang="zh-CN" altLang="en-US" sz="2800" dirty="0" smtClean="0"/>
              <a:t>统一这两个数的阶码</a:t>
            </a:r>
            <a:endParaRPr lang="zh-CN" altLang="zh-CN" sz="2800"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p:cNvSpPr>
            <a:spLocks noGrp="1"/>
          </p:cNvSpPr>
          <p:nvPr>
            <p:ph type="title"/>
          </p:nvPr>
        </p:nvSpPr>
        <p:spPr/>
        <p:txBody>
          <a:bodyPr/>
          <a:lstStyle/>
          <a:p>
            <a:r>
              <a:rPr lang="zh-CN" altLang="en-US" smtClean="0"/>
              <a:t>知识点</a:t>
            </a:r>
            <a:r>
              <a:rPr lang="en-US" altLang="zh-CN" smtClean="0"/>
              <a:t>1</a:t>
            </a:r>
            <a:r>
              <a:rPr lang="zh-CN" altLang="en-US" smtClean="0"/>
              <a:t>：数据的表示练习</a:t>
            </a:r>
          </a:p>
        </p:txBody>
      </p:sp>
      <p:sp>
        <p:nvSpPr>
          <p:cNvPr id="4" name="灯片编号占位符 3"/>
          <p:cNvSpPr>
            <a:spLocks noGrp="1"/>
          </p:cNvSpPr>
          <p:nvPr>
            <p:ph type="sldNum" sz="quarter" idx="12"/>
          </p:nvPr>
        </p:nvSpPr>
        <p:spPr/>
        <p:txBody>
          <a:bodyPr/>
          <a:lstStyle/>
          <a:p>
            <a:pPr>
              <a:defRPr/>
            </a:pPr>
            <a:fld id="{18892292-3A62-482B-9D2F-933D1381F6AD}" type="slidenum">
              <a:rPr lang="en-US" altLang="zh-CN" smtClean="0"/>
              <a:pPr>
                <a:defRPr/>
              </a:pPr>
              <a:t>43</a:t>
            </a:fld>
            <a:endParaRPr lang="en-US" altLang="zh-CN"/>
          </a:p>
        </p:txBody>
      </p:sp>
      <p:sp>
        <p:nvSpPr>
          <p:cNvPr id="2" name="内容占位符 1"/>
          <p:cNvSpPr>
            <a:spLocks noGrp="1"/>
          </p:cNvSpPr>
          <p:nvPr>
            <p:ph idx="1"/>
          </p:nvPr>
        </p:nvSpPr>
        <p:spPr/>
        <p:txBody>
          <a:bodyPr/>
          <a:lstStyle/>
          <a:p>
            <a:pPr>
              <a:defRPr/>
            </a:pPr>
            <a:r>
              <a:rPr lang="zh-CN" altLang="en-US" sz="2800" dirty="0" smtClean="0"/>
              <a:t>例</a:t>
            </a:r>
            <a:r>
              <a:rPr lang="en-US" altLang="zh-CN" sz="2800" dirty="0"/>
              <a:t>6</a:t>
            </a:r>
            <a:r>
              <a:rPr lang="en-US" altLang="zh-CN" sz="2800" dirty="0" smtClean="0"/>
              <a:t>:</a:t>
            </a:r>
            <a:r>
              <a:rPr lang="zh-CN" altLang="en-US" sz="2800" dirty="0" smtClean="0"/>
              <a:t>对于采用一般形式表示的浮点数，错误的叙述是（）？</a:t>
            </a:r>
            <a:endParaRPr lang="en-US" altLang="zh-CN" sz="2800" dirty="0" smtClean="0"/>
          </a:p>
          <a:p>
            <a:pPr marL="0" indent="0">
              <a:buFont typeface="Wingdings" pitchFamily="2" charset="2"/>
              <a:buNone/>
              <a:defRPr/>
            </a:pPr>
            <a:r>
              <a:rPr lang="en-US" altLang="zh-CN" sz="2800" dirty="0" smtClean="0"/>
              <a:t>A.</a:t>
            </a:r>
            <a:r>
              <a:rPr lang="zh-CN" altLang="en-US" sz="2800" dirty="0" smtClean="0"/>
              <a:t>阶码长度决定表示范围，尾数长度决定浮点表示的精度</a:t>
            </a:r>
            <a:endParaRPr lang="en-US" altLang="zh-CN" sz="2800" dirty="0" smtClean="0"/>
          </a:p>
          <a:p>
            <a:pPr marL="0" indent="0">
              <a:buFont typeface="Wingdings" pitchFamily="2" charset="2"/>
              <a:buNone/>
              <a:defRPr/>
            </a:pPr>
            <a:r>
              <a:rPr lang="en-US" altLang="zh-CN" sz="2800" dirty="0" smtClean="0"/>
              <a:t>B.</a:t>
            </a:r>
            <a:r>
              <a:rPr lang="zh-CN" altLang="en-US" sz="2800" dirty="0" smtClean="0"/>
              <a:t>工业标准</a:t>
            </a:r>
            <a:r>
              <a:rPr lang="en-US" altLang="zh-CN" sz="2800" dirty="0" smtClean="0"/>
              <a:t>IEEE 745 </a:t>
            </a:r>
            <a:r>
              <a:rPr lang="zh-CN" altLang="en-US" sz="2800" dirty="0" smtClean="0"/>
              <a:t>浮点数格式中阶码采用移码，尾数采用原码表示</a:t>
            </a:r>
            <a:endParaRPr lang="en-US" altLang="zh-CN" sz="2800" dirty="0" smtClean="0"/>
          </a:p>
          <a:p>
            <a:pPr marL="0" indent="0">
              <a:buFont typeface="Wingdings" pitchFamily="2" charset="2"/>
              <a:buNone/>
              <a:defRPr/>
            </a:pPr>
            <a:r>
              <a:rPr lang="en-US" altLang="zh-CN" sz="2800" dirty="0" smtClean="0"/>
              <a:t>C.</a:t>
            </a:r>
            <a:r>
              <a:rPr lang="zh-CN" altLang="en-US" sz="2800" dirty="0" smtClean="0"/>
              <a:t>规格化指的是阶码采用移码，尾数采用补码</a:t>
            </a:r>
            <a:endParaRPr lang="en-US" altLang="zh-CN" sz="2800" dirty="0" smtClean="0"/>
          </a:p>
          <a:p>
            <a:pPr marL="0" indent="0">
              <a:buFont typeface="Wingdings" pitchFamily="2" charset="2"/>
              <a:buNone/>
              <a:defRPr/>
            </a:pPr>
            <a:r>
              <a:rPr lang="en-US" altLang="zh-CN" sz="2800" dirty="0" smtClean="0"/>
              <a:t>D.</a:t>
            </a:r>
            <a:r>
              <a:rPr lang="zh-CN" altLang="en-US" sz="2800" dirty="0" smtClean="0"/>
              <a:t>规格化表示要求将尾数的绝对值限定在区间</a:t>
            </a:r>
            <a:r>
              <a:rPr lang="en-US" altLang="zh-CN" sz="2800" dirty="0" smtClean="0"/>
              <a:t>[0.5,1)</a:t>
            </a:r>
            <a:endParaRPr lang="zh-CN" altLang="zh-CN" sz="2800"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1"/>
          <p:cNvSpPr>
            <a:spLocks noGrp="1"/>
          </p:cNvSpPr>
          <p:nvPr>
            <p:ph type="title"/>
          </p:nvPr>
        </p:nvSpPr>
        <p:spPr/>
        <p:txBody>
          <a:bodyPr/>
          <a:lstStyle/>
          <a:p>
            <a:r>
              <a:rPr lang="zh-CN" altLang="en-US" smtClean="0"/>
              <a:t>知识点</a:t>
            </a:r>
            <a:r>
              <a:rPr lang="en-US" altLang="zh-CN" smtClean="0"/>
              <a:t>1</a:t>
            </a:r>
            <a:r>
              <a:rPr lang="zh-CN" altLang="en-US" smtClean="0"/>
              <a:t>：数据的表示练习</a:t>
            </a:r>
          </a:p>
        </p:txBody>
      </p:sp>
      <p:sp>
        <p:nvSpPr>
          <p:cNvPr id="4" name="灯片编号占位符 3"/>
          <p:cNvSpPr>
            <a:spLocks noGrp="1"/>
          </p:cNvSpPr>
          <p:nvPr>
            <p:ph type="sldNum" sz="quarter" idx="12"/>
          </p:nvPr>
        </p:nvSpPr>
        <p:spPr/>
        <p:txBody>
          <a:bodyPr/>
          <a:lstStyle/>
          <a:p>
            <a:pPr>
              <a:defRPr/>
            </a:pPr>
            <a:fld id="{B0EF3538-CDF3-4E7C-96F5-F21E1A487EC6}" type="slidenum">
              <a:rPr lang="en-US" altLang="zh-CN" smtClean="0"/>
              <a:pPr>
                <a:defRPr/>
              </a:pPr>
              <a:t>44</a:t>
            </a:fld>
            <a:endParaRPr lang="en-US" altLang="zh-CN"/>
          </a:p>
        </p:txBody>
      </p:sp>
      <p:sp>
        <p:nvSpPr>
          <p:cNvPr id="2" name="内容占位符 1"/>
          <p:cNvSpPr>
            <a:spLocks noGrp="1"/>
          </p:cNvSpPr>
          <p:nvPr>
            <p:ph idx="1"/>
          </p:nvPr>
        </p:nvSpPr>
        <p:spPr/>
        <p:txBody>
          <a:bodyPr/>
          <a:lstStyle/>
          <a:p>
            <a:pPr>
              <a:defRPr/>
            </a:pPr>
            <a:r>
              <a:rPr lang="zh-CN" altLang="en-US" sz="2800" dirty="0" smtClean="0"/>
              <a:t>例</a:t>
            </a:r>
            <a:r>
              <a:rPr lang="en-US" altLang="zh-CN" sz="2800" dirty="0" smtClean="0"/>
              <a:t>7:</a:t>
            </a:r>
            <a:r>
              <a:rPr lang="zh-CN" altLang="en-US" sz="2800" dirty="0" smtClean="0"/>
              <a:t>计算机中常采用原码、反码、补码和移码来表示数据，其中</a:t>
            </a:r>
            <a:r>
              <a:rPr lang="en-US" altLang="zh-CN" sz="2800" dirty="0" smtClean="0"/>
              <a:t>+0</a:t>
            </a:r>
            <a:r>
              <a:rPr lang="zh-CN" altLang="en-US" sz="2800" dirty="0" smtClean="0"/>
              <a:t>和</a:t>
            </a:r>
            <a:r>
              <a:rPr lang="en-US" altLang="zh-CN" sz="2800" dirty="0" smtClean="0"/>
              <a:t>-0</a:t>
            </a:r>
            <a:r>
              <a:rPr lang="zh-CN" altLang="en-US" sz="2800" dirty="0" smtClean="0"/>
              <a:t>编码相同的是（）？</a:t>
            </a:r>
            <a:endParaRPr lang="en-US" altLang="zh-CN" sz="2800" dirty="0" smtClean="0"/>
          </a:p>
          <a:p>
            <a:pPr marL="0" indent="0">
              <a:buFont typeface="Wingdings" pitchFamily="2" charset="2"/>
              <a:buNone/>
              <a:defRPr/>
            </a:pPr>
            <a:r>
              <a:rPr lang="en-US" altLang="zh-CN" sz="2800" dirty="0" smtClean="0"/>
              <a:t>A.</a:t>
            </a:r>
            <a:r>
              <a:rPr lang="zh-CN" altLang="en-US" sz="2800" dirty="0" smtClean="0"/>
              <a:t>原码和补码</a:t>
            </a:r>
            <a:r>
              <a:rPr lang="en-US" altLang="zh-CN" sz="2800" dirty="0" smtClean="0"/>
              <a:t>	</a:t>
            </a:r>
          </a:p>
          <a:p>
            <a:pPr marL="0" indent="0">
              <a:buFont typeface="Wingdings" pitchFamily="2" charset="2"/>
              <a:buNone/>
              <a:defRPr/>
            </a:pPr>
            <a:r>
              <a:rPr lang="en-US" altLang="zh-CN" sz="2800" dirty="0" smtClean="0"/>
              <a:t>B.</a:t>
            </a:r>
            <a:r>
              <a:rPr lang="zh-CN" altLang="en-US" sz="2800" dirty="0" smtClean="0"/>
              <a:t>反码和补码</a:t>
            </a:r>
            <a:endParaRPr lang="en-US" altLang="zh-CN" sz="2800" dirty="0" smtClean="0"/>
          </a:p>
          <a:p>
            <a:pPr marL="0" indent="0">
              <a:buFont typeface="Wingdings" pitchFamily="2" charset="2"/>
              <a:buNone/>
              <a:defRPr/>
            </a:pPr>
            <a:r>
              <a:rPr lang="en-US" altLang="zh-CN" sz="2800" dirty="0" smtClean="0"/>
              <a:t>C.</a:t>
            </a:r>
            <a:r>
              <a:rPr lang="zh-CN" altLang="en-US" sz="2800" dirty="0" smtClean="0"/>
              <a:t>补码和移码</a:t>
            </a:r>
            <a:endParaRPr lang="en-US" altLang="zh-CN" sz="2800" dirty="0" smtClean="0"/>
          </a:p>
          <a:p>
            <a:pPr marL="0" indent="0">
              <a:buFont typeface="Wingdings" pitchFamily="2" charset="2"/>
              <a:buNone/>
              <a:defRPr/>
            </a:pPr>
            <a:r>
              <a:rPr lang="en-US" altLang="zh-CN" sz="2800" dirty="0" smtClean="0"/>
              <a:t>D.</a:t>
            </a:r>
            <a:r>
              <a:rPr lang="zh-CN" altLang="en-US" sz="2800" dirty="0" smtClean="0"/>
              <a:t>原码和移码</a:t>
            </a:r>
            <a:endParaRPr lang="zh-CN" altLang="zh-CN" sz="2800"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p:cNvSpPr>
            <a:spLocks noGrp="1"/>
          </p:cNvSpPr>
          <p:nvPr>
            <p:ph type="title"/>
          </p:nvPr>
        </p:nvSpPr>
        <p:spPr/>
        <p:txBody>
          <a:bodyPr/>
          <a:lstStyle/>
          <a:p>
            <a:r>
              <a:rPr lang="zh-CN" altLang="en-US" smtClean="0"/>
              <a:t>知识点</a:t>
            </a:r>
            <a:r>
              <a:rPr lang="en-US" altLang="zh-CN" smtClean="0"/>
              <a:t>1</a:t>
            </a:r>
            <a:r>
              <a:rPr lang="zh-CN" altLang="en-US" smtClean="0"/>
              <a:t>：数据的表示练习</a:t>
            </a:r>
          </a:p>
        </p:txBody>
      </p:sp>
      <p:sp>
        <p:nvSpPr>
          <p:cNvPr id="4" name="灯片编号占位符 3"/>
          <p:cNvSpPr>
            <a:spLocks noGrp="1"/>
          </p:cNvSpPr>
          <p:nvPr>
            <p:ph type="sldNum" sz="quarter" idx="12"/>
          </p:nvPr>
        </p:nvSpPr>
        <p:spPr/>
        <p:txBody>
          <a:bodyPr/>
          <a:lstStyle/>
          <a:p>
            <a:pPr>
              <a:defRPr/>
            </a:pPr>
            <a:fld id="{69BD2B76-91AB-474C-AA5F-E73A346D064F}" type="slidenum">
              <a:rPr lang="en-US" altLang="zh-CN" smtClean="0"/>
              <a:pPr>
                <a:defRPr/>
              </a:pPr>
              <a:t>45</a:t>
            </a:fld>
            <a:endParaRPr lang="en-US" altLang="zh-CN"/>
          </a:p>
        </p:txBody>
      </p:sp>
      <p:sp>
        <p:nvSpPr>
          <p:cNvPr id="2" name="内容占位符 1"/>
          <p:cNvSpPr>
            <a:spLocks noGrp="1"/>
          </p:cNvSpPr>
          <p:nvPr>
            <p:ph idx="1"/>
          </p:nvPr>
        </p:nvSpPr>
        <p:spPr/>
        <p:txBody>
          <a:bodyPr/>
          <a:lstStyle/>
          <a:p>
            <a:pPr>
              <a:defRPr/>
            </a:pPr>
            <a:r>
              <a:rPr lang="zh-CN" altLang="en-US" sz="2800" dirty="0" smtClean="0"/>
              <a:t>例</a:t>
            </a:r>
            <a:r>
              <a:rPr lang="en-US" altLang="zh-CN" sz="2800" dirty="0" smtClean="0"/>
              <a:t>8:</a:t>
            </a:r>
            <a:r>
              <a:rPr lang="zh-CN" altLang="en-US" sz="2800" dirty="0" smtClean="0"/>
              <a:t>对于逻辑表达式“</a:t>
            </a:r>
            <a:r>
              <a:rPr lang="en-US" altLang="zh-CN" sz="2800" dirty="0" smtClean="0"/>
              <a:t>x and y or not z</a:t>
            </a:r>
            <a:r>
              <a:rPr lang="zh-CN" altLang="en-US" sz="2800" dirty="0" smtClean="0"/>
              <a:t>”，优先级从高到低依次是</a:t>
            </a:r>
            <a:r>
              <a:rPr lang="en-US" altLang="zh-CN" sz="2800" dirty="0" smtClean="0"/>
              <a:t>not and or</a:t>
            </a:r>
            <a:r>
              <a:rPr lang="zh-CN" altLang="en-US" sz="2800" dirty="0" smtClean="0"/>
              <a:t>，</a:t>
            </a:r>
            <a:r>
              <a:rPr lang="en-US" altLang="zh-CN" sz="2800" dirty="0" smtClean="0"/>
              <a:t>and </a:t>
            </a:r>
            <a:r>
              <a:rPr lang="zh-CN" altLang="en-US" sz="2800" dirty="0" smtClean="0"/>
              <a:t>和</a:t>
            </a:r>
            <a:r>
              <a:rPr lang="en-US" altLang="zh-CN" sz="2800" dirty="0" smtClean="0"/>
              <a:t>or</a:t>
            </a:r>
            <a:r>
              <a:rPr lang="zh-CN" altLang="en-US" sz="2800" dirty="0" smtClean="0"/>
              <a:t>为左结合，</a:t>
            </a:r>
            <a:r>
              <a:rPr lang="en-US" altLang="zh-CN" sz="2800" dirty="0" smtClean="0"/>
              <a:t>not</a:t>
            </a:r>
            <a:r>
              <a:rPr lang="zh-CN" altLang="en-US" sz="2800" dirty="0" smtClean="0"/>
              <a:t>为右结合，若进行短路计算，则（）。</a:t>
            </a:r>
            <a:endParaRPr lang="en-US" altLang="zh-CN" sz="2800" dirty="0" smtClean="0"/>
          </a:p>
          <a:p>
            <a:pPr marL="0" indent="0">
              <a:buFont typeface="Wingdings" pitchFamily="2" charset="2"/>
              <a:buNone/>
              <a:defRPr/>
            </a:pPr>
            <a:r>
              <a:rPr lang="en-US" altLang="zh-CN" sz="2800" dirty="0" smtClean="0"/>
              <a:t>A.X</a:t>
            </a:r>
            <a:r>
              <a:rPr lang="zh-CN" altLang="en-US" sz="2800" dirty="0" smtClean="0"/>
              <a:t>为真时，整个表达式值为真，不需要计算</a:t>
            </a:r>
            <a:r>
              <a:rPr lang="en-US" altLang="zh-CN" sz="2800" dirty="0" smtClean="0"/>
              <a:t>y</a:t>
            </a:r>
            <a:r>
              <a:rPr lang="zh-CN" altLang="en-US" sz="2800" dirty="0" smtClean="0"/>
              <a:t>和</a:t>
            </a:r>
            <a:r>
              <a:rPr lang="en-US" altLang="zh-CN" sz="2800" dirty="0" smtClean="0"/>
              <a:t>z</a:t>
            </a:r>
            <a:r>
              <a:rPr lang="zh-CN" altLang="en-US" sz="2800" dirty="0" smtClean="0"/>
              <a:t>的值</a:t>
            </a:r>
            <a:r>
              <a:rPr lang="en-US" altLang="zh-CN" sz="2800" dirty="0" smtClean="0"/>
              <a:t>	</a:t>
            </a:r>
          </a:p>
          <a:p>
            <a:pPr marL="0" indent="0">
              <a:buFont typeface="Wingdings" pitchFamily="2" charset="2"/>
              <a:buNone/>
              <a:defRPr/>
            </a:pPr>
            <a:r>
              <a:rPr lang="en-US" altLang="zh-CN" sz="2800" dirty="0" smtClean="0"/>
              <a:t>B. X</a:t>
            </a:r>
            <a:r>
              <a:rPr lang="zh-CN" altLang="en-US" sz="2800" dirty="0" smtClean="0"/>
              <a:t>为假时，整个表达式值为假，不需要计算</a:t>
            </a:r>
            <a:r>
              <a:rPr lang="en-US" altLang="zh-CN" sz="2800" dirty="0" smtClean="0"/>
              <a:t>y</a:t>
            </a:r>
            <a:r>
              <a:rPr lang="zh-CN" altLang="en-US" sz="2800" dirty="0" smtClean="0"/>
              <a:t>和</a:t>
            </a:r>
            <a:r>
              <a:rPr lang="en-US" altLang="zh-CN" sz="2800" dirty="0" smtClean="0"/>
              <a:t>z</a:t>
            </a:r>
            <a:r>
              <a:rPr lang="zh-CN" altLang="en-US" sz="2800" dirty="0" smtClean="0"/>
              <a:t>的值</a:t>
            </a:r>
            <a:endParaRPr lang="en-US" altLang="zh-CN" sz="2800" dirty="0" smtClean="0"/>
          </a:p>
          <a:p>
            <a:pPr marL="0" indent="0">
              <a:buFont typeface="Wingdings" pitchFamily="2" charset="2"/>
              <a:buNone/>
              <a:defRPr/>
            </a:pPr>
            <a:r>
              <a:rPr lang="en-US" altLang="zh-CN" sz="2800" dirty="0" smtClean="0"/>
              <a:t>C.X</a:t>
            </a:r>
            <a:r>
              <a:rPr lang="zh-CN" altLang="en-US" sz="2800" dirty="0" smtClean="0"/>
              <a:t>为真时，根据</a:t>
            </a:r>
            <a:r>
              <a:rPr lang="en-US" altLang="zh-CN" sz="2800" dirty="0" smtClean="0"/>
              <a:t>y</a:t>
            </a:r>
            <a:r>
              <a:rPr lang="zh-CN" altLang="en-US" sz="2800" dirty="0" smtClean="0"/>
              <a:t>的值决定是否需要计算</a:t>
            </a:r>
            <a:r>
              <a:rPr lang="en-US" altLang="zh-CN" sz="2800" dirty="0" smtClean="0"/>
              <a:t>z</a:t>
            </a:r>
            <a:r>
              <a:rPr lang="zh-CN" altLang="en-US" sz="2800" dirty="0" smtClean="0"/>
              <a:t>的值</a:t>
            </a:r>
            <a:endParaRPr lang="en-US" altLang="zh-CN" sz="2800" dirty="0" smtClean="0"/>
          </a:p>
          <a:p>
            <a:pPr marL="0" indent="0">
              <a:buFont typeface="Wingdings" pitchFamily="2" charset="2"/>
              <a:buNone/>
              <a:defRPr/>
            </a:pPr>
            <a:r>
              <a:rPr lang="en-US" altLang="zh-CN" sz="2800" dirty="0" smtClean="0"/>
              <a:t>D.X</a:t>
            </a:r>
            <a:r>
              <a:rPr lang="zh-CN" altLang="en-US" sz="2800" dirty="0" smtClean="0"/>
              <a:t>为假时，根据</a:t>
            </a:r>
            <a:r>
              <a:rPr lang="en-US" altLang="zh-CN" sz="2800" dirty="0" smtClean="0"/>
              <a:t>y</a:t>
            </a:r>
            <a:r>
              <a:rPr lang="zh-CN" altLang="en-US" sz="2800" dirty="0" smtClean="0"/>
              <a:t>的值决定是否需要计算</a:t>
            </a:r>
            <a:r>
              <a:rPr lang="en-US" altLang="zh-CN" sz="2800" dirty="0" smtClean="0"/>
              <a:t>z</a:t>
            </a:r>
            <a:r>
              <a:rPr lang="zh-CN" altLang="en-US" sz="2800" dirty="0" smtClean="0"/>
              <a:t>的值</a:t>
            </a:r>
            <a:endParaRPr lang="en-US" altLang="zh-CN" sz="2800" dirty="0" smtClean="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p:cNvSpPr>
            <a:spLocks noGrp="1"/>
          </p:cNvSpPr>
          <p:nvPr>
            <p:ph type="title"/>
          </p:nvPr>
        </p:nvSpPr>
        <p:spPr/>
        <p:txBody>
          <a:bodyPr/>
          <a:lstStyle/>
          <a:p>
            <a:r>
              <a:rPr lang="zh-CN" altLang="en-US" smtClean="0"/>
              <a:t>知识点</a:t>
            </a:r>
            <a:r>
              <a:rPr lang="en-US" altLang="zh-CN" smtClean="0"/>
              <a:t>2</a:t>
            </a:r>
            <a:r>
              <a:rPr lang="zh-CN" altLang="en-US" smtClean="0"/>
              <a:t>：计算机系统的硬件的基本组成</a:t>
            </a:r>
          </a:p>
        </p:txBody>
      </p:sp>
      <p:sp>
        <p:nvSpPr>
          <p:cNvPr id="4" name="灯片编号占位符 3"/>
          <p:cNvSpPr>
            <a:spLocks noGrp="1"/>
          </p:cNvSpPr>
          <p:nvPr>
            <p:ph type="sldNum" sz="quarter" idx="12"/>
          </p:nvPr>
        </p:nvSpPr>
        <p:spPr/>
        <p:txBody>
          <a:bodyPr/>
          <a:lstStyle/>
          <a:p>
            <a:pPr>
              <a:defRPr/>
            </a:pPr>
            <a:fld id="{EC0C84B7-46C7-4D43-AB4D-0829A21436F4}" type="slidenum">
              <a:rPr lang="en-US" altLang="zh-CN" smtClean="0"/>
              <a:pPr>
                <a:defRPr/>
              </a:pPr>
              <a:t>46</a:t>
            </a:fld>
            <a:endParaRPr lang="en-US" altLang="zh-CN"/>
          </a:p>
        </p:txBody>
      </p:sp>
      <p:sp>
        <p:nvSpPr>
          <p:cNvPr id="89092" name="内容占位符 1"/>
          <p:cNvSpPr>
            <a:spLocks noGrp="1"/>
          </p:cNvSpPr>
          <p:nvPr>
            <p:ph idx="1"/>
          </p:nvPr>
        </p:nvSpPr>
        <p:spPr/>
        <p:txBody>
          <a:bodyPr/>
          <a:lstStyle/>
          <a:p>
            <a:r>
              <a:rPr lang="zh-CN" altLang="en-US" sz="2800" smtClean="0"/>
              <a:t>计算机系统由运算器、控制器、存储器、输入设备、输出设备五大部分组成。</a:t>
            </a:r>
            <a:endParaRPr lang="en-US" altLang="zh-CN" sz="2800" smtClean="0"/>
          </a:p>
          <a:p>
            <a:r>
              <a:rPr lang="zh-CN" altLang="en-US" sz="2800" smtClean="0"/>
              <a:t>控制器、运算器、一组专（通）用寄存器和内部总线构成了</a:t>
            </a:r>
            <a:r>
              <a:rPr lang="en-US" altLang="zh-CN" sz="2800" smtClean="0"/>
              <a:t>CPU</a:t>
            </a:r>
            <a:r>
              <a:rPr lang="zh-CN" altLang="en-US" sz="2800" smtClean="0"/>
              <a:t>。</a:t>
            </a:r>
            <a:endParaRPr lang="en-US" altLang="zh-CN" sz="2800" smtClean="0"/>
          </a:p>
          <a:p>
            <a:r>
              <a:rPr lang="en-US" altLang="zh-CN" sz="2800" smtClean="0"/>
              <a:t>CPU</a:t>
            </a:r>
            <a:r>
              <a:rPr lang="zh-CN" altLang="en-US" sz="2800" smtClean="0"/>
              <a:t>的功能：程序控制、操作控制、时间控制、数据处理</a:t>
            </a:r>
            <a:endParaRPr lang="en-US" altLang="zh-CN" sz="2800" smtClean="0"/>
          </a:p>
          <a:p>
            <a:r>
              <a:rPr lang="zh-CN" altLang="en-US" sz="2800" smtClean="0"/>
              <a:t>运算器由算术逻辑运算单元（</a:t>
            </a:r>
            <a:r>
              <a:rPr lang="en-US" altLang="zh-CN" sz="2800" smtClean="0"/>
              <a:t>ALU</a:t>
            </a:r>
            <a:r>
              <a:rPr lang="zh-CN" altLang="en-US" sz="2800" smtClean="0"/>
              <a:t>）、累加器（</a:t>
            </a:r>
            <a:r>
              <a:rPr lang="en-US" altLang="zh-CN" sz="2800" smtClean="0"/>
              <a:t>AC</a:t>
            </a:r>
            <a:r>
              <a:rPr lang="zh-CN" altLang="en-US" sz="2800" smtClean="0"/>
              <a:t>）、数据缓冲寄存器（</a:t>
            </a:r>
            <a:r>
              <a:rPr lang="en-US" altLang="zh-CN" sz="2800" smtClean="0">
                <a:solidFill>
                  <a:srgbClr val="FF0000"/>
                </a:solidFill>
              </a:rPr>
              <a:t>M</a:t>
            </a:r>
            <a:r>
              <a:rPr lang="en-US" altLang="zh-CN" sz="2800" smtClean="0"/>
              <a:t>DR</a:t>
            </a:r>
            <a:r>
              <a:rPr lang="zh-CN" altLang="en-US" sz="2800" smtClean="0"/>
              <a:t>）、状态条件寄存器（</a:t>
            </a:r>
            <a:r>
              <a:rPr lang="en-US" altLang="zh-CN" sz="2800" smtClean="0"/>
              <a:t>PSW</a:t>
            </a:r>
            <a:r>
              <a:rPr lang="zh-CN" altLang="en-US" sz="2800" smtClean="0"/>
              <a:t>）组成。</a:t>
            </a:r>
            <a:endParaRPr lang="en-US" altLang="zh-CN" sz="2800" smtClean="0"/>
          </a:p>
          <a:p>
            <a:r>
              <a:rPr lang="zh-CN" altLang="en-US" sz="2800" smtClean="0"/>
              <a:t>控制器由程序计数器（</a:t>
            </a:r>
            <a:r>
              <a:rPr lang="en-US" altLang="zh-CN" sz="2800" smtClean="0"/>
              <a:t>PC</a:t>
            </a:r>
            <a:r>
              <a:rPr lang="zh-CN" altLang="en-US" sz="2800" smtClean="0"/>
              <a:t>）、指令寄存器（</a:t>
            </a:r>
            <a:r>
              <a:rPr lang="en-US" altLang="zh-CN" sz="2800" smtClean="0"/>
              <a:t>IR</a:t>
            </a:r>
            <a:r>
              <a:rPr lang="zh-CN" altLang="en-US" sz="2800" smtClean="0"/>
              <a:t>）、地址寄存器（</a:t>
            </a:r>
            <a:r>
              <a:rPr lang="en-US" altLang="zh-CN" sz="2800" smtClean="0">
                <a:solidFill>
                  <a:srgbClr val="FF0000"/>
                </a:solidFill>
              </a:rPr>
              <a:t>M</a:t>
            </a:r>
            <a:r>
              <a:rPr lang="en-US" altLang="zh-CN" sz="2800" smtClean="0"/>
              <a:t>AR</a:t>
            </a:r>
            <a:r>
              <a:rPr lang="zh-CN" altLang="en-US" sz="2800" smtClean="0"/>
              <a:t>），指令译码器（</a:t>
            </a:r>
            <a:r>
              <a:rPr lang="en-US" altLang="zh-CN" sz="2800" smtClean="0"/>
              <a:t>ID</a:t>
            </a:r>
            <a:r>
              <a:rPr lang="zh-CN" altLang="en-US" sz="2800" smtClean="0"/>
              <a:t>）</a:t>
            </a:r>
            <a:endParaRPr lang="zh-CN" altLang="zh-CN" sz="2800" smtClean="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1"/>
          <p:cNvSpPr>
            <a:spLocks noGrp="1"/>
          </p:cNvSpPr>
          <p:nvPr>
            <p:ph type="title"/>
          </p:nvPr>
        </p:nvSpPr>
        <p:spPr/>
        <p:txBody>
          <a:bodyPr/>
          <a:lstStyle/>
          <a:p>
            <a:endParaRPr lang="zh-CN" altLang="en-US" smtClean="0"/>
          </a:p>
        </p:txBody>
      </p:sp>
      <p:sp>
        <p:nvSpPr>
          <p:cNvPr id="91139" name="内容占位符 2"/>
          <p:cNvSpPr>
            <a:spLocks noGrp="1"/>
          </p:cNvSpPr>
          <p:nvPr>
            <p:ph idx="1"/>
          </p:nvPr>
        </p:nvSpPr>
        <p:spPr/>
        <p:txBody>
          <a:bodyPr/>
          <a:lstStyle/>
          <a:p>
            <a:endParaRPr lang="zh-CN" altLang="en-US" smtClean="0"/>
          </a:p>
        </p:txBody>
      </p:sp>
      <p:sp>
        <p:nvSpPr>
          <p:cNvPr id="4" name="灯片编号占位符 3"/>
          <p:cNvSpPr>
            <a:spLocks noGrp="1"/>
          </p:cNvSpPr>
          <p:nvPr>
            <p:ph type="sldNum" sz="quarter" idx="12"/>
          </p:nvPr>
        </p:nvSpPr>
        <p:spPr/>
        <p:txBody>
          <a:bodyPr/>
          <a:lstStyle/>
          <a:p>
            <a:pPr>
              <a:defRPr/>
            </a:pPr>
            <a:fld id="{92977323-1664-4DBD-9908-539EC3AD5BDE}" type="slidenum">
              <a:rPr lang="en-US" altLang="zh-CN" smtClean="0"/>
              <a:pPr>
                <a:defRPr/>
              </a:pPr>
              <a:t>47</a:t>
            </a:fld>
            <a:endParaRPr lang="en-US" altLang="zh-CN"/>
          </a:p>
        </p:txBody>
      </p:sp>
      <p:pic>
        <p:nvPicPr>
          <p:cNvPr id="9114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5613"/>
            <a:ext cx="9144000" cy="6402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灯片编号占位符 3"/>
          <p:cNvSpPr txBox="1">
            <a:spLocks/>
          </p:cNvSpPr>
          <p:nvPr/>
        </p:nvSpPr>
        <p:spPr bwMode="auto">
          <a:xfrm>
            <a:off x="3276600" y="6537325"/>
            <a:ext cx="2133600" cy="320675"/>
          </a:xfrm>
          <a:prstGeom prst="rect">
            <a:avLst/>
          </a:prstGeom>
          <a:noFill/>
          <a:ln w="9525">
            <a:noFill/>
            <a:miter lim="800000"/>
            <a:headEnd/>
            <a:tailEnd/>
          </a:ln>
          <a:effectLst/>
        </p:spPr>
        <p:txBody>
          <a:bodyPr/>
          <a:lstStyle>
            <a:defPPr>
              <a:defRPr lang="zh-CN"/>
            </a:defPPr>
            <a:lvl1pPr algn="ctr" rtl="0" fontAlgn="base">
              <a:spcBef>
                <a:spcPct val="0"/>
              </a:spcBef>
              <a:spcAft>
                <a:spcPct val="0"/>
              </a:spcAft>
              <a:defRPr sz="1200" kern="1200">
                <a:solidFill>
                  <a:schemeClr val="tx1"/>
                </a:solidFill>
                <a:effectLst>
                  <a:outerShdw blurRad="38100" dist="38100" dir="2700000" algn="tl">
                    <a:srgbClr val="C0C0C0"/>
                  </a:outerShdw>
                </a:effectLst>
                <a:latin typeface="Verdana" pitchFamily="34" charset="0"/>
                <a:ea typeface="SimSun" pitchFamily="2" charset="-122"/>
                <a:cs typeface="+mn-cs"/>
              </a:defRPr>
            </a:lvl1pPr>
            <a:lvl2pPr marL="457200" algn="l" rtl="0" fontAlgn="base">
              <a:spcBef>
                <a:spcPct val="0"/>
              </a:spcBef>
              <a:spcAft>
                <a:spcPct val="0"/>
              </a:spcAft>
              <a:defRPr kern="1200">
                <a:solidFill>
                  <a:schemeClr val="tx1"/>
                </a:solidFill>
                <a:latin typeface="Arial" pitchFamily="34" charset="0"/>
                <a:ea typeface="SimSun" pitchFamily="2" charset="-122"/>
                <a:cs typeface="+mn-cs"/>
              </a:defRPr>
            </a:lvl2pPr>
            <a:lvl3pPr marL="914400" algn="l" rtl="0" fontAlgn="base">
              <a:spcBef>
                <a:spcPct val="0"/>
              </a:spcBef>
              <a:spcAft>
                <a:spcPct val="0"/>
              </a:spcAft>
              <a:defRPr kern="1200">
                <a:solidFill>
                  <a:schemeClr val="tx1"/>
                </a:solidFill>
                <a:latin typeface="Arial" pitchFamily="34" charset="0"/>
                <a:ea typeface="SimSun" pitchFamily="2" charset="-122"/>
                <a:cs typeface="+mn-cs"/>
              </a:defRPr>
            </a:lvl3pPr>
            <a:lvl4pPr marL="1371600" algn="l" rtl="0" fontAlgn="base">
              <a:spcBef>
                <a:spcPct val="0"/>
              </a:spcBef>
              <a:spcAft>
                <a:spcPct val="0"/>
              </a:spcAft>
              <a:defRPr kern="1200">
                <a:solidFill>
                  <a:schemeClr val="tx1"/>
                </a:solidFill>
                <a:latin typeface="Arial" pitchFamily="34" charset="0"/>
                <a:ea typeface="SimSun" pitchFamily="2" charset="-122"/>
                <a:cs typeface="+mn-cs"/>
              </a:defRPr>
            </a:lvl4pPr>
            <a:lvl5pPr marL="1828800" algn="l" rtl="0" fontAlgn="base">
              <a:spcBef>
                <a:spcPct val="0"/>
              </a:spcBef>
              <a:spcAft>
                <a:spcPct val="0"/>
              </a:spcAft>
              <a:defRPr kern="1200">
                <a:solidFill>
                  <a:schemeClr val="tx1"/>
                </a:solidFill>
                <a:latin typeface="Arial" pitchFamily="34" charset="0"/>
                <a:ea typeface="SimSun" pitchFamily="2" charset="-122"/>
                <a:cs typeface="+mn-cs"/>
              </a:defRPr>
            </a:lvl5pPr>
            <a:lvl6pPr marL="2286000" algn="l" defTabSz="914400" rtl="0" eaLnBrk="1" latinLnBrk="0" hangingPunct="1">
              <a:defRPr kern="1200">
                <a:solidFill>
                  <a:schemeClr val="tx1"/>
                </a:solidFill>
                <a:latin typeface="Arial" pitchFamily="34" charset="0"/>
                <a:ea typeface="SimSun" pitchFamily="2" charset="-122"/>
                <a:cs typeface="+mn-cs"/>
              </a:defRPr>
            </a:lvl6pPr>
            <a:lvl7pPr marL="2743200" algn="l" defTabSz="914400" rtl="0" eaLnBrk="1" latinLnBrk="0" hangingPunct="1">
              <a:defRPr kern="1200">
                <a:solidFill>
                  <a:schemeClr val="tx1"/>
                </a:solidFill>
                <a:latin typeface="Arial" pitchFamily="34" charset="0"/>
                <a:ea typeface="SimSun" pitchFamily="2" charset="-122"/>
                <a:cs typeface="+mn-cs"/>
              </a:defRPr>
            </a:lvl7pPr>
            <a:lvl8pPr marL="3200400" algn="l" defTabSz="914400" rtl="0" eaLnBrk="1" latinLnBrk="0" hangingPunct="1">
              <a:defRPr kern="1200">
                <a:solidFill>
                  <a:schemeClr val="tx1"/>
                </a:solidFill>
                <a:latin typeface="Arial" pitchFamily="34" charset="0"/>
                <a:ea typeface="SimSun" pitchFamily="2" charset="-122"/>
                <a:cs typeface="+mn-cs"/>
              </a:defRPr>
            </a:lvl8pPr>
            <a:lvl9pPr marL="3657600" algn="l" defTabSz="914400" rtl="0" eaLnBrk="1" latinLnBrk="0" hangingPunct="1">
              <a:defRPr kern="1200">
                <a:solidFill>
                  <a:schemeClr val="tx1"/>
                </a:solidFill>
                <a:latin typeface="Arial" pitchFamily="34" charset="0"/>
                <a:ea typeface="SimSun" pitchFamily="2" charset="-122"/>
                <a:cs typeface="+mn-cs"/>
              </a:defRPr>
            </a:lvl9pPr>
          </a:lstStyle>
          <a:p>
            <a:pPr>
              <a:defRPr/>
            </a:pPr>
            <a:fld id="{395C3E7E-2A5D-4508-91E2-30C3662AA581}" type="slidenum">
              <a:rPr lang="en-US" altLang="zh-CN" smtClean="0"/>
              <a:pPr>
                <a:defRPr/>
              </a:pPr>
              <a:t>47</a:t>
            </a:fld>
            <a:endParaRPr lang="en-US" altLang="zh-CN" dirty="0"/>
          </a:p>
        </p:txBody>
      </p:sp>
      <p:sp>
        <p:nvSpPr>
          <p:cNvPr id="2" name="右箭头 1">
            <a:hlinkClick r:id="rId3" action="ppaction://hlinksldjump"/>
          </p:cNvPr>
          <p:cNvSpPr/>
          <p:nvPr/>
        </p:nvSpPr>
        <p:spPr>
          <a:xfrm>
            <a:off x="7391400" y="6096000"/>
            <a:ext cx="762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1"/>
          <p:cNvSpPr>
            <a:spLocks noGrp="1"/>
          </p:cNvSpPr>
          <p:nvPr>
            <p:ph type="title"/>
          </p:nvPr>
        </p:nvSpPr>
        <p:spPr>
          <a:xfrm>
            <a:off x="838200" y="762000"/>
            <a:ext cx="8229600" cy="563563"/>
          </a:xfrm>
        </p:spPr>
        <p:txBody>
          <a:bodyPr/>
          <a:lstStyle/>
          <a:p>
            <a:r>
              <a:rPr lang="zh-CN" altLang="en-US" smtClean="0"/>
              <a:t>知识点</a:t>
            </a:r>
            <a:r>
              <a:rPr lang="en-US" altLang="zh-CN" smtClean="0"/>
              <a:t>2</a:t>
            </a:r>
            <a:r>
              <a:rPr lang="zh-CN" altLang="en-US" smtClean="0"/>
              <a:t>：计算机系统的硬件的基本组成练习</a:t>
            </a:r>
          </a:p>
        </p:txBody>
      </p:sp>
      <p:sp>
        <p:nvSpPr>
          <p:cNvPr id="4" name="灯片编号占位符 3"/>
          <p:cNvSpPr>
            <a:spLocks noGrp="1"/>
          </p:cNvSpPr>
          <p:nvPr>
            <p:ph type="sldNum" sz="quarter" idx="12"/>
          </p:nvPr>
        </p:nvSpPr>
        <p:spPr/>
        <p:txBody>
          <a:bodyPr/>
          <a:lstStyle/>
          <a:p>
            <a:pPr>
              <a:defRPr/>
            </a:pPr>
            <a:fld id="{96A30D5B-EB58-4A05-9DB8-82C3153B5764}" type="slidenum">
              <a:rPr lang="en-US" altLang="zh-CN" smtClean="0">
                <a:solidFill>
                  <a:srgbClr val="17347D"/>
                </a:solidFill>
              </a:rPr>
              <a:pPr>
                <a:defRPr/>
              </a:pPr>
              <a:t>48</a:t>
            </a:fld>
            <a:endParaRPr lang="en-US" altLang="zh-CN">
              <a:solidFill>
                <a:srgbClr val="17347D"/>
              </a:solidFill>
            </a:endParaRPr>
          </a:p>
        </p:txBody>
      </p:sp>
      <p:sp>
        <p:nvSpPr>
          <p:cNvPr id="2" name="内容占位符 1"/>
          <p:cNvSpPr>
            <a:spLocks noGrp="1"/>
          </p:cNvSpPr>
          <p:nvPr>
            <p:ph idx="1"/>
          </p:nvPr>
        </p:nvSpPr>
        <p:spPr/>
        <p:txBody>
          <a:bodyPr/>
          <a:lstStyle/>
          <a:p>
            <a:pPr>
              <a:defRPr/>
            </a:pPr>
            <a:r>
              <a:rPr lang="zh-CN" altLang="en-US" sz="2800" dirty="0" smtClean="0"/>
              <a:t>例</a:t>
            </a:r>
            <a:r>
              <a:rPr lang="en-US" altLang="zh-CN" sz="2800" dirty="0" smtClean="0"/>
              <a:t>1</a:t>
            </a:r>
            <a:r>
              <a:rPr lang="zh-CN" altLang="en-US" sz="2800" dirty="0" smtClean="0"/>
              <a:t>：常用的虚拟存储器由（）两级存储器组成。</a:t>
            </a:r>
            <a:endParaRPr lang="en-US" altLang="zh-CN" sz="2800" dirty="0" smtClean="0"/>
          </a:p>
          <a:p>
            <a:pPr marL="0" indent="0">
              <a:buFont typeface="Wingdings" pitchFamily="2" charset="2"/>
              <a:buNone/>
              <a:defRPr/>
            </a:pPr>
            <a:r>
              <a:rPr lang="en-US" altLang="zh-CN" sz="2800" dirty="0" smtClean="0"/>
              <a:t>A.</a:t>
            </a:r>
            <a:r>
              <a:rPr lang="zh-CN" altLang="en-US" sz="2800" dirty="0" smtClean="0"/>
              <a:t>主存</a:t>
            </a:r>
            <a:r>
              <a:rPr lang="en-US" altLang="zh-CN" sz="2800" dirty="0" smtClean="0"/>
              <a:t>-</a:t>
            </a:r>
            <a:r>
              <a:rPr lang="zh-CN" altLang="en-US" sz="2800" dirty="0" smtClean="0"/>
              <a:t>辅存</a:t>
            </a:r>
            <a:r>
              <a:rPr lang="en-US" altLang="zh-CN" sz="2800" dirty="0" smtClean="0"/>
              <a:t>		B.</a:t>
            </a:r>
            <a:r>
              <a:rPr lang="zh-CN" altLang="en-US" sz="2800" dirty="0" smtClean="0"/>
              <a:t>主存</a:t>
            </a:r>
            <a:r>
              <a:rPr lang="en-US" altLang="zh-CN" sz="2800" dirty="0" smtClean="0"/>
              <a:t>-</a:t>
            </a:r>
            <a:r>
              <a:rPr lang="zh-CN" altLang="en-US" sz="2800" dirty="0" smtClean="0"/>
              <a:t>网盘</a:t>
            </a:r>
            <a:endParaRPr lang="en-US" altLang="zh-CN" sz="2800" dirty="0" smtClean="0"/>
          </a:p>
          <a:p>
            <a:pPr marL="0" indent="0">
              <a:buFont typeface="Wingdings" pitchFamily="2" charset="2"/>
              <a:buNone/>
              <a:defRPr/>
            </a:pPr>
            <a:r>
              <a:rPr lang="en-US" altLang="zh-CN" sz="2800" dirty="0" err="1" smtClean="0"/>
              <a:t>C.Cache</a:t>
            </a:r>
            <a:r>
              <a:rPr lang="en-US" altLang="zh-CN" sz="2800" dirty="0" smtClean="0"/>
              <a:t>-</a:t>
            </a:r>
            <a:r>
              <a:rPr lang="zh-CN" altLang="en-US" sz="2800" dirty="0" smtClean="0"/>
              <a:t>主存</a:t>
            </a:r>
            <a:r>
              <a:rPr lang="en-US" altLang="zh-CN" sz="2800" dirty="0" smtClean="0"/>
              <a:t>	</a:t>
            </a:r>
            <a:r>
              <a:rPr lang="en-US" altLang="zh-CN" sz="2800" dirty="0" err="1" smtClean="0"/>
              <a:t>D.Cache</a:t>
            </a:r>
            <a:r>
              <a:rPr lang="en-US" altLang="zh-CN" sz="2800" dirty="0" smtClean="0"/>
              <a:t>-</a:t>
            </a:r>
            <a:r>
              <a:rPr lang="zh-CN" altLang="en-US" sz="2800" dirty="0" smtClean="0"/>
              <a:t>硬盘</a:t>
            </a:r>
            <a:endParaRPr lang="en-US" altLang="zh-CN" sz="2800" dirty="0" smtClean="0"/>
          </a:p>
          <a:p>
            <a:pPr>
              <a:buClr>
                <a:srgbClr val="9999FF"/>
              </a:buClr>
              <a:defRPr/>
            </a:pPr>
            <a:r>
              <a:rPr lang="zh-CN" altLang="en-US" sz="2800" dirty="0" smtClean="0">
                <a:solidFill>
                  <a:srgbClr val="17347D"/>
                </a:solidFill>
              </a:rPr>
              <a:t>例</a:t>
            </a:r>
            <a:r>
              <a:rPr lang="en-US" altLang="zh-CN" sz="2800" dirty="0" smtClean="0">
                <a:solidFill>
                  <a:srgbClr val="17347D"/>
                </a:solidFill>
              </a:rPr>
              <a:t>2</a:t>
            </a:r>
            <a:r>
              <a:rPr lang="zh-CN" altLang="en-US" sz="2800" dirty="0" smtClean="0">
                <a:solidFill>
                  <a:srgbClr val="17347D"/>
                </a:solidFill>
              </a:rPr>
              <a:t>：在</a:t>
            </a:r>
            <a:r>
              <a:rPr lang="en-US" altLang="zh-CN" sz="2800" dirty="0" smtClean="0">
                <a:solidFill>
                  <a:srgbClr val="17347D"/>
                </a:solidFill>
              </a:rPr>
              <a:t>CPU</a:t>
            </a:r>
            <a:r>
              <a:rPr lang="zh-CN" altLang="en-US" sz="2800" dirty="0" smtClean="0">
                <a:solidFill>
                  <a:srgbClr val="17347D"/>
                </a:solidFill>
              </a:rPr>
              <a:t>中，（）不仅要保证这令的正确执行，还要能够处理异常事件。</a:t>
            </a:r>
            <a:endParaRPr lang="en-US" altLang="zh-CN" sz="2800" dirty="0" smtClean="0">
              <a:solidFill>
                <a:srgbClr val="17347D"/>
              </a:solidFill>
            </a:endParaRPr>
          </a:p>
          <a:p>
            <a:pPr marL="0" indent="0">
              <a:buClr>
                <a:srgbClr val="9999FF"/>
              </a:buClr>
              <a:buFont typeface="Wingdings" pitchFamily="2" charset="2"/>
              <a:buNone/>
              <a:defRPr/>
            </a:pPr>
            <a:r>
              <a:rPr lang="en-US" altLang="zh-CN" sz="2800" dirty="0" smtClean="0">
                <a:solidFill>
                  <a:srgbClr val="17347D"/>
                </a:solidFill>
              </a:rPr>
              <a:t>A.</a:t>
            </a:r>
            <a:r>
              <a:rPr lang="zh-CN" altLang="en-US" sz="2800" dirty="0" smtClean="0">
                <a:solidFill>
                  <a:srgbClr val="17347D"/>
                </a:solidFill>
              </a:rPr>
              <a:t>运算器</a:t>
            </a:r>
            <a:r>
              <a:rPr lang="en-US" altLang="zh-CN" sz="2800" dirty="0" smtClean="0">
                <a:solidFill>
                  <a:srgbClr val="17347D"/>
                </a:solidFill>
              </a:rPr>
              <a:t>	B.</a:t>
            </a:r>
            <a:r>
              <a:rPr lang="zh-CN" altLang="en-US" sz="2800" dirty="0" smtClean="0">
                <a:solidFill>
                  <a:srgbClr val="17347D"/>
                </a:solidFill>
              </a:rPr>
              <a:t>控制器</a:t>
            </a:r>
            <a:r>
              <a:rPr lang="en-US" altLang="zh-CN" sz="2800" dirty="0" smtClean="0">
                <a:solidFill>
                  <a:srgbClr val="17347D"/>
                </a:solidFill>
              </a:rPr>
              <a:t>	C.</a:t>
            </a:r>
            <a:r>
              <a:rPr lang="zh-CN" altLang="en-US" sz="2800" dirty="0" smtClean="0">
                <a:solidFill>
                  <a:srgbClr val="17347D"/>
                </a:solidFill>
              </a:rPr>
              <a:t>寄存器组</a:t>
            </a:r>
            <a:r>
              <a:rPr lang="en-US" altLang="zh-CN" sz="2800" dirty="0" smtClean="0">
                <a:solidFill>
                  <a:srgbClr val="17347D"/>
                </a:solidFill>
              </a:rPr>
              <a:t>	   D.</a:t>
            </a:r>
            <a:r>
              <a:rPr lang="zh-CN" altLang="en-US" sz="2800" dirty="0" smtClean="0">
                <a:solidFill>
                  <a:srgbClr val="17347D"/>
                </a:solidFill>
              </a:rPr>
              <a:t>内部总线</a:t>
            </a:r>
            <a:endParaRPr lang="en-US" altLang="zh-CN" sz="2800" dirty="0" smtClean="0">
              <a:solidFill>
                <a:srgbClr val="17347D"/>
              </a:solidFill>
            </a:endParaRPr>
          </a:p>
          <a:p>
            <a:pPr>
              <a:buClr>
                <a:srgbClr val="9999FF"/>
              </a:buClr>
              <a:defRPr/>
            </a:pPr>
            <a:r>
              <a:rPr lang="zh-CN" altLang="en-US" sz="2800" dirty="0" smtClean="0">
                <a:solidFill>
                  <a:srgbClr val="17347D"/>
                </a:solidFill>
              </a:rPr>
              <a:t>例</a:t>
            </a:r>
            <a:r>
              <a:rPr lang="en-US" altLang="zh-CN" sz="2800" dirty="0" smtClean="0">
                <a:solidFill>
                  <a:srgbClr val="17347D"/>
                </a:solidFill>
              </a:rPr>
              <a:t>3</a:t>
            </a:r>
            <a:r>
              <a:rPr lang="zh-CN" altLang="en-US" sz="2800" dirty="0" smtClean="0">
                <a:solidFill>
                  <a:srgbClr val="17347D"/>
                </a:solidFill>
              </a:rPr>
              <a:t>：位于</a:t>
            </a:r>
            <a:r>
              <a:rPr lang="en-US" altLang="zh-CN" sz="2800" dirty="0" smtClean="0">
                <a:solidFill>
                  <a:srgbClr val="17347D"/>
                </a:solidFill>
              </a:rPr>
              <a:t>CPU</a:t>
            </a:r>
            <a:r>
              <a:rPr lang="zh-CN" altLang="en-US" sz="2800" dirty="0" smtClean="0">
                <a:solidFill>
                  <a:srgbClr val="17347D"/>
                </a:solidFill>
              </a:rPr>
              <a:t>与主存之间的高速缓冲器用于存放部分主存的拷贝，主存地址与</a:t>
            </a:r>
            <a:r>
              <a:rPr lang="en-US" altLang="zh-CN" sz="2800" dirty="0" smtClean="0">
                <a:solidFill>
                  <a:srgbClr val="17347D"/>
                </a:solidFill>
              </a:rPr>
              <a:t>Cache</a:t>
            </a:r>
            <a:r>
              <a:rPr lang="zh-CN" altLang="en-US" sz="2800" dirty="0" smtClean="0">
                <a:solidFill>
                  <a:srgbClr val="17347D"/>
                </a:solidFill>
              </a:rPr>
              <a:t>地址之间的转换工作是由（）完成。</a:t>
            </a:r>
            <a:endParaRPr lang="en-US" altLang="zh-CN" sz="2800" dirty="0" smtClean="0">
              <a:solidFill>
                <a:srgbClr val="17347D"/>
              </a:solidFill>
            </a:endParaRPr>
          </a:p>
          <a:p>
            <a:pPr marL="0" indent="0">
              <a:buClr>
                <a:srgbClr val="9999FF"/>
              </a:buClr>
              <a:buFont typeface="Wingdings" pitchFamily="2" charset="2"/>
              <a:buNone/>
              <a:defRPr/>
            </a:pPr>
            <a:r>
              <a:rPr lang="en-US" altLang="zh-CN" sz="2800" dirty="0" smtClean="0">
                <a:solidFill>
                  <a:srgbClr val="17347D"/>
                </a:solidFill>
              </a:rPr>
              <a:t>A.</a:t>
            </a:r>
            <a:r>
              <a:rPr lang="zh-CN" altLang="en-US" sz="2800" dirty="0" smtClean="0">
                <a:solidFill>
                  <a:srgbClr val="17347D"/>
                </a:solidFill>
              </a:rPr>
              <a:t>硬件</a:t>
            </a:r>
            <a:r>
              <a:rPr lang="en-US" altLang="zh-CN" sz="2800" dirty="0" smtClean="0">
                <a:solidFill>
                  <a:srgbClr val="17347D"/>
                </a:solidFill>
              </a:rPr>
              <a:t>	B.</a:t>
            </a:r>
            <a:r>
              <a:rPr lang="zh-CN" altLang="en-US" sz="2800" dirty="0" smtClean="0">
                <a:solidFill>
                  <a:srgbClr val="17347D"/>
                </a:solidFill>
              </a:rPr>
              <a:t>软件</a:t>
            </a:r>
            <a:r>
              <a:rPr lang="en-US" altLang="zh-CN" sz="2800" dirty="0" smtClean="0">
                <a:solidFill>
                  <a:srgbClr val="17347D"/>
                </a:solidFill>
              </a:rPr>
              <a:t>	C.</a:t>
            </a:r>
            <a:r>
              <a:rPr lang="zh-CN" altLang="en-US" sz="2800" dirty="0" smtClean="0">
                <a:solidFill>
                  <a:srgbClr val="17347D"/>
                </a:solidFill>
              </a:rPr>
              <a:t>用户</a:t>
            </a:r>
            <a:r>
              <a:rPr lang="en-US" altLang="zh-CN" sz="2800" dirty="0" smtClean="0">
                <a:solidFill>
                  <a:srgbClr val="17347D"/>
                </a:solidFill>
              </a:rPr>
              <a:t>	D.</a:t>
            </a:r>
            <a:r>
              <a:rPr lang="zh-CN" altLang="en-US" sz="2800" dirty="0" smtClean="0">
                <a:solidFill>
                  <a:srgbClr val="17347D"/>
                </a:solidFill>
              </a:rPr>
              <a:t>程序员</a:t>
            </a:r>
            <a:endParaRPr lang="en-US" altLang="zh-CN" sz="2800" dirty="0" smtClean="0">
              <a:solidFill>
                <a:srgbClr val="17347D"/>
              </a:solidFill>
            </a:endParaRPr>
          </a:p>
          <a:p>
            <a:pPr marL="0" indent="0">
              <a:buFont typeface="Wingdings" pitchFamily="2" charset="2"/>
              <a:buNone/>
              <a:defRPr/>
            </a:pPr>
            <a:endParaRPr lang="zh-CN" altLang="zh-CN" sz="2800"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1"/>
          <p:cNvSpPr>
            <a:spLocks noGrp="1"/>
          </p:cNvSpPr>
          <p:nvPr>
            <p:ph type="title"/>
          </p:nvPr>
        </p:nvSpPr>
        <p:spPr>
          <a:xfrm>
            <a:off x="838200" y="762000"/>
            <a:ext cx="8229600" cy="563563"/>
          </a:xfrm>
        </p:spPr>
        <p:txBody>
          <a:bodyPr/>
          <a:lstStyle/>
          <a:p>
            <a:r>
              <a:rPr lang="zh-CN" altLang="en-US" smtClean="0"/>
              <a:t>知识点</a:t>
            </a:r>
            <a:r>
              <a:rPr lang="en-US" altLang="zh-CN" smtClean="0"/>
              <a:t>2</a:t>
            </a:r>
            <a:r>
              <a:rPr lang="zh-CN" altLang="en-US" smtClean="0"/>
              <a:t>：计算机系统的硬件的基本组成练习</a:t>
            </a:r>
          </a:p>
        </p:txBody>
      </p:sp>
      <p:sp>
        <p:nvSpPr>
          <p:cNvPr id="4" name="灯片编号占位符 3"/>
          <p:cNvSpPr>
            <a:spLocks noGrp="1"/>
          </p:cNvSpPr>
          <p:nvPr>
            <p:ph type="sldNum" sz="quarter" idx="12"/>
          </p:nvPr>
        </p:nvSpPr>
        <p:spPr/>
        <p:txBody>
          <a:bodyPr/>
          <a:lstStyle/>
          <a:p>
            <a:pPr>
              <a:defRPr/>
            </a:pPr>
            <a:fld id="{442C4D85-4E7F-4CB0-B51A-682B7C3D12F7}" type="slidenum">
              <a:rPr lang="en-US" altLang="zh-CN" smtClean="0">
                <a:solidFill>
                  <a:srgbClr val="17347D"/>
                </a:solidFill>
              </a:rPr>
              <a:pPr>
                <a:defRPr/>
              </a:pPr>
              <a:t>49</a:t>
            </a:fld>
            <a:endParaRPr lang="en-US" altLang="zh-CN">
              <a:solidFill>
                <a:srgbClr val="17347D"/>
              </a:solidFill>
            </a:endParaRPr>
          </a:p>
        </p:txBody>
      </p:sp>
      <p:sp>
        <p:nvSpPr>
          <p:cNvPr id="2" name="内容占位符 1"/>
          <p:cNvSpPr>
            <a:spLocks noGrp="1"/>
          </p:cNvSpPr>
          <p:nvPr>
            <p:ph idx="1"/>
          </p:nvPr>
        </p:nvSpPr>
        <p:spPr/>
        <p:txBody>
          <a:bodyPr/>
          <a:lstStyle/>
          <a:p>
            <a:pPr>
              <a:defRPr/>
            </a:pPr>
            <a:r>
              <a:rPr lang="zh-CN" altLang="en-US" sz="2800" dirty="0" smtClean="0"/>
              <a:t>例</a:t>
            </a:r>
            <a:r>
              <a:rPr lang="en-US" altLang="zh-CN" sz="2800" dirty="0" smtClean="0"/>
              <a:t>4</a:t>
            </a:r>
            <a:r>
              <a:rPr lang="zh-CN" altLang="en-US" sz="2800" dirty="0" smtClean="0"/>
              <a:t>：若某无条件转移汇编指令采用直接寻址，则该指令的功能是将指令中的地址码送入（）。</a:t>
            </a:r>
            <a:endParaRPr lang="en-US" altLang="zh-CN" sz="2800" dirty="0" smtClean="0"/>
          </a:p>
          <a:p>
            <a:pPr marL="0" indent="0">
              <a:buFont typeface="Wingdings" pitchFamily="2" charset="2"/>
              <a:buNone/>
              <a:defRPr/>
            </a:pPr>
            <a:r>
              <a:rPr lang="en-US" altLang="zh-CN" sz="2800" dirty="0" smtClean="0"/>
              <a:t>A. PC</a:t>
            </a:r>
            <a:r>
              <a:rPr lang="zh-CN" altLang="en-US" sz="2800" dirty="0" smtClean="0"/>
              <a:t> </a:t>
            </a:r>
            <a:r>
              <a:rPr lang="en-US" altLang="zh-CN" sz="2800" dirty="0" smtClean="0"/>
              <a:t>		B. AR		C. AC</a:t>
            </a:r>
            <a:r>
              <a:rPr lang="en-US" altLang="zh-CN" sz="2800" dirty="0"/>
              <a:t>	</a:t>
            </a:r>
            <a:r>
              <a:rPr lang="en-US" altLang="zh-CN" sz="2800" dirty="0" smtClean="0"/>
              <a:t>	D.ALU</a:t>
            </a:r>
          </a:p>
          <a:p>
            <a:pPr>
              <a:buClr>
                <a:srgbClr val="9999FF"/>
              </a:buClr>
              <a:defRPr/>
            </a:pPr>
            <a:r>
              <a:rPr lang="zh-CN" altLang="en-US" sz="2800" dirty="0" smtClean="0">
                <a:solidFill>
                  <a:srgbClr val="17347D"/>
                </a:solidFill>
              </a:rPr>
              <a:t>例</a:t>
            </a:r>
            <a:r>
              <a:rPr lang="en-US" altLang="zh-CN" sz="2800" dirty="0" smtClean="0">
                <a:solidFill>
                  <a:srgbClr val="17347D"/>
                </a:solidFill>
              </a:rPr>
              <a:t>5</a:t>
            </a:r>
            <a:r>
              <a:rPr lang="zh-CN" altLang="en-US" sz="2800" dirty="0" smtClean="0">
                <a:solidFill>
                  <a:srgbClr val="17347D"/>
                </a:solidFill>
              </a:rPr>
              <a:t>：在</a:t>
            </a:r>
            <a:r>
              <a:rPr lang="en-US" altLang="zh-CN" sz="2800" dirty="0" smtClean="0">
                <a:solidFill>
                  <a:srgbClr val="17347D"/>
                </a:solidFill>
              </a:rPr>
              <a:t>CPU</a:t>
            </a:r>
            <a:r>
              <a:rPr lang="zh-CN" altLang="en-US" sz="2800" dirty="0" smtClean="0">
                <a:solidFill>
                  <a:srgbClr val="17347D"/>
                </a:solidFill>
              </a:rPr>
              <a:t>的寄存器中，（）是对用户完全透明的。</a:t>
            </a:r>
            <a:endParaRPr lang="en-US" altLang="zh-CN" sz="2800" dirty="0" smtClean="0">
              <a:solidFill>
                <a:srgbClr val="17347D"/>
              </a:solidFill>
            </a:endParaRPr>
          </a:p>
          <a:p>
            <a:pPr marL="0" indent="0">
              <a:buClr>
                <a:srgbClr val="9999FF"/>
              </a:buClr>
              <a:buFont typeface="Wingdings" pitchFamily="2" charset="2"/>
              <a:buNone/>
              <a:defRPr/>
            </a:pPr>
            <a:r>
              <a:rPr lang="en-US" altLang="zh-CN" sz="2800" dirty="0" smtClean="0">
                <a:solidFill>
                  <a:srgbClr val="17347D"/>
                </a:solidFill>
              </a:rPr>
              <a:t>A.</a:t>
            </a:r>
            <a:r>
              <a:rPr lang="zh-CN" altLang="en-US" sz="2800" dirty="0">
                <a:solidFill>
                  <a:srgbClr val="17347D"/>
                </a:solidFill>
              </a:rPr>
              <a:t> </a:t>
            </a:r>
            <a:r>
              <a:rPr lang="en-US" altLang="zh-CN" sz="2800" dirty="0" smtClean="0">
                <a:solidFill>
                  <a:srgbClr val="17347D"/>
                </a:solidFill>
              </a:rPr>
              <a:t>PC		B. IR		C. PSW	   D.</a:t>
            </a:r>
            <a:r>
              <a:rPr lang="zh-CN" altLang="en-US" sz="2800" dirty="0" smtClean="0">
                <a:solidFill>
                  <a:srgbClr val="17347D"/>
                </a:solidFill>
              </a:rPr>
              <a:t>通用寄存器</a:t>
            </a:r>
            <a:endParaRPr lang="en-US" altLang="zh-CN" sz="2800" dirty="0" smtClean="0">
              <a:solidFill>
                <a:srgbClr val="17347D"/>
              </a:solidFill>
            </a:endParaRPr>
          </a:p>
          <a:p>
            <a:pPr>
              <a:defRPr/>
            </a:pPr>
            <a:r>
              <a:rPr lang="zh-CN" altLang="en-US" sz="2800" dirty="0" smtClean="0">
                <a:solidFill>
                  <a:srgbClr val="17347D"/>
                </a:solidFill>
              </a:rPr>
              <a:t>例</a:t>
            </a:r>
            <a:r>
              <a:rPr lang="en-US" altLang="zh-CN" sz="2800" dirty="0" smtClean="0">
                <a:solidFill>
                  <a:srgbClr val="17347D"/>
                </a:solidFill>
              </a:rPr>
              <a:t>6</a:t>
            </a:r>
            <a:r>
              <a:rPr lang="zh-CN" altLang="en-US" sz="2800" dirty="0" smtClean="0">
                <a:solidFill>
                  <a:srgbClr val="17347D"/>
                </a:solidFill>
              </a:rPr>
              <a:t>：</a:t>
            </a:r>
            <a:r>
              <a:rPr lang="en-US" altLang="zh-CN" sz="2800" dirty="0"/>
              <a:t>CPU</a:t>
            </a:r>
            <a:r>
              <a:rPr lang="zh-CN" altLang="zh-CN" sz="2800" dirty="0"/>
              <a:t>中译码器的主要作用是</a:t>
            </a:r>
            <a:r>
              <a:rPr lang="zh-CN" altLang="zh-CN" sz="2800" dirty="0" smtClean="0"/>
              <a:t>进行</a:t>
            </a:r>
            <a:r>
              <a:rPr lang="zh-CN" altLang="en-US" sz="2800" dirty="0" smtClean="0"/>
              <a:t>（）</a:t>
            </a:r>
            <a:r>
              <a:rPr lang="zh-CN" altLang="zh-CN" sz="2800" dirty="0" smtClean="0"/>
              <a:t>。</a:t>
            </a:r>
            <a:endParaRPr lang="zh-CN" altLang="zh-CN" sz="2800" dirty="0"/>
          </a:p>
          <a:p>
            <a:pPr marL="0" indent="0">
              <a:buFont typeface="Wingdings" pitchFamily="2" charset="2"/>
              <a:buNone/>
              <a:defRPr/>
            </a:pPr>
            <a:r>
              <a:rPr lang="en-US" altLang="zh-CN" sz="2800" dirty="0" smtClean="0"/>
              <a:t>A. </a:t>
            </a:r>
            <a:r>
              <a:rPr lang="zh-CN" altLang="zh-CN" sz="2800" dirty="0" smtClean="0"/>
              <a:t>地址</a:t>
            </a:r>
            <a:r>
              <a:rPr lang="zh-CN" altLang="zh-CN" sz="2800" dirty="0"/>
              <a:t>译码</a:t>
            </a:r>
            <a:r>
              <a:rPr lang="en-US" altLang="zh-CN" sz="2800" dirty="0"/>
              <a:t>		B. </a:t>
            </a:r>
            <a:r>
              <a:rPr lang="zh-CN" altLang="zh-CN" sz="2800" dirty="0"/>
              <a:t>指令译码</a:t>
            </a:r>
            <a:r>
              <a:rPr lang="en-US" altLang="zh-CN" sz="2800" dirty="0"/>
              <a:t>     </a:t>
            </a:r>
            <a:endParaRPr lang="en-US" altLang="zh-CN" sz="2800" dirty="0" smtClean="0"/>
          </a:p>
          <a:p>
            <a:pPr marL="0" indent="0">
              <a:buFont typeface="Wingdings" pitchFamily="2" charset="2"/>
              <a:buNone/>
              <a:defRPr/>
            </a:pPr>
            <a:r>
              <a:rPr lang="en-US" altLang="zh-CN" sz="2800" dirty="0" smtClean="0"/>
              <a:t>C</a:t>
            </a:r>
            <a:r>
              <a:rPr lang="en-US" altLang="zh-CN" sz="2800" dirty="0"/>
              <a:t>. </a:t>
            </a:r>
            <a:r>
              <a:rPr lang="zh-CN" altLang="zh-CN" sz="2800" dirty="0"/>
              <a:t>数据译码</a:t>
            </a:r>
            <a:r>
              <a:rPr lang="en-US" altLang="zh-CN" sz="2800" dirty="0"/>
              <a:t>		</a:t>
            </a:r>
            <a:r>
              <a:rPr lang="en-US" altLang="zh-CN" sz="2800" dirty="0" smtClean="0"/>
              <a:t>D</a:t>
            </a:r>
            <a:r>
              <a:rPr lang="en-US" altLang="zh-CN" sz="2800" dirty="0"/>
              <a:t>. </a:t>
            </a:r>
            <a:r>
              <a:rPr lang="zh-CN" altLang="zh-CN" sz="2800" dirty="0"/>
              <a:t>选择多路数据至</a:t>
            </a:r>
            <a:r>
              <a:rPr lang="en-US" altLang="zh-CN" sz="2800" dirty="0"/>
              <a:t>ALU</a:t>
            </a:r>
            <a:endParaRPr lang="zh-CN" altLang="zh-CN" sz="28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53" name="Rectangle 9" descr="Pink tissue paper"/>
          <p:cNvSpPr>
            <a:spLocks noChangeArrowheads="1"/>
          </p:cNvSpPr>
          <p:nvPr/>
        </p:nvSpPr>
        <p:spPr bwMode="auto">
          <a:xfrm>
            <a:off x="457200" y="1143000"/>
            <a:ext cx="3657600" cy="990600"/>
          </a:xfrm>
          <a:prstGeom prst="rect">
            <a:avLst/>
          </a:prstGeom>
          <a:noFill/>
          <a:ln w="9525">
            <a:noFill/>
            <a:miter lim="800000"/>
            <a:headEnd/>
            <a:tailEnd/>
          </a:ln>
          <a:effectLst/>
        </p:spPr>
        <p:txBody>
          <a:bodyPr wrap="none" anchor="ctr"/>
          <a:lstStyle/>
          <a:p>
            <a:pPr>
              <a:defRPr/>
            </a:pPr>
            <a:r>
              <a:rPr lang="zh-CN" altLang="en-US" sz="3200" b="1" dirty="0">
                <a:solidFill>
                  <a:schemeClr val="tx2"/>
                </a:solidFill>
                <a:effectLst>
                  <a:outerShdw blurRad="38100" dist="38100" dir="2700000" algn="tl">
                    <a:srgbClr val="000000"/>
                  </a:outerShdw>
                </a:effectLst>
                <a:latin typeface="华文细黑" panose="02010600040101010101" pitchFamily="2" charset="-122"/>
                <a:ea typeface="华文细黑" panose="02010600040101010101" pitchFamily="2" charset="-122"/>
              </a:rPr>
              <a:t>第一章</a:t>
            </a:r>
            <a:endParaRPr lang="en-US" altLang="zh-CN" sz="3200" b="1" dirty="0">
              <a:solidFill>
                <a:schemeClr val="tx2"/>
              </a:solidFill>
              <a:effectLst>
                <a:outerShdw blurRad="38100" dist="38100" dir="2700000" algn="tl">
                  <a:srgbClr val="000000"/>
                </a:outerShdw>
              </a:effectLst>
              <a:latin typeface="华文细黑" panose="02010600040101010101" pitchFamily="2" charset="-122"/>
              <a:ea typeface="华文细黑" panose="02010600040101010101" pitchFamily="2" charset="-122"/>
            </a:endParaRPr>
          </a:p>
        </p:txBody>
      </p:sp>
      <p:sp>
        <p:nvSpPr>
          <p:cNvPr id="441355" name="Rectangle 11" descr="Pink tissue paper"/>
          <p:cNvSpPr>
            <a:spLocks noChangeArrowheads="1"/>
          </p:cNvSpPr>
          <p:nvPr/>
        </p:nvSpPr>
        <p:spPr bwMode="auto">
          <a:xfrm>
            <a:off x="304800" y="2362200"/>
            <a:ext cx="3505200" cy="1295400"/>
          </a:xfrm>
          <a:prstGeom prst="rect">
            <a:avLst/>
          </a:prstGeom>
          <a:noFill/>
          <a:ln w="9525">
            <a:noFill/>
            <a:miter lim="800000"/>
            <a:headEnd/>
            <a:tailEnd/>
          </a:ln>
          <a:effectLst/>
        </p:spPr>
        <p:txBody>
          <a:bodyPr rIns="0"/>
          <a:lstStyle/>
          <a:p>
            <a:pPr>
              <a:defRPr/>
            </a:pPr>
            <a:r>
              <a:rPr lang="zh-CN" altLang="en-US" sz="3200" b="1" dirty="0">
                <a:solidFill>
                  <a:schemeClr val="tx1">
                    <a:lumMod val="60000"/>
                    <a:lumOff val="4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计算机系统知识</a:t>
            </a:r>
            <a:endParaRPr lang="en-US" altLang="zh-CN" sz="3200" b="1" dirty="0">
              <a:solidFill>
                <a:schemeClr val="tx1">
                  <a:lumMod val="60000"/>
                  <a:lumOff val="4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a:p>
            <a:pPr>
              <a:defRPr/>
            </a:pPr>
            <a:endParaRPr lang="en-US" altLang="zh-CN" sz="3200" b="1" dirty="0">
              <a:solidFill>
                <a:schemeClr val="tx1">
                  <a:lumMod val="60000"/>
                  <a:lumOff val="4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5" name="灯片编号占位符 3"/>
          <p:cNvSpPr txBox="1">
            <a:spLocks/>
          </p:cNvSpPr>
          <p:nvPr/>
        </p:nvSpPr>
        <p:spPr bwMode="auto">
          <a:xfrm>
            <a:off x="3276600" y="6553200"/>
            <a:ext cx="2133600" cy="320675"/>
          </a:xfrm>
          <a:prstGeom prst="rect">
            <a:avLst/>
          </a:prstGeom>
          <a:noFill/>
          <a:ln w="9525">
            <a:noFill/>
            <a:miter lim="800000"/>
            <a:headEnd/>
            <a:tailEnd/>
          </a:ln>
          <a:effectLst/>
        </p:spPr>
        <p:txBody>
          <a:bodyPr/>
          <a:lstStyle>
            <a:defPPr>
              <a:defRPr lang="zh-CN"/>
            </a:defPPr>
            <a:lvl1pPr algn="ctr" rtl="0" fontAlgn="base">
              <a:spcBef>
                <a:spcPct val="0"/>
              </a:spcBef>
              <a:spcAft>
                <a:spcPct val="0"/>
              </a:spcAft>
              <a:defRPr sz="1200" kern="1200">
                <a:solidFill>
                  <a:schemeClr val="tx1"/>
                </a:solidFill>
                <a:effectLst>
                  <a:outerShdw blurRad="38100" dist="38100" dir="2700000" algn="tl">
                    <a:srgbClr val="C0C0C0"/>
                  </a:outerShdw>
                </a:effectLst>
                <a:latin typeface="Verdana" pitchFamily="34" charset="0"/>
                <a:ea typeface="SimSun" pitchFamily="2" charset="-122"/>
                <a:cs typeface="+mn-cs"/>
              </a:defRPr>
            </a:lvl1pPr>
            <a:lvl2pPr marL="457200" algn="l" rtl="0" fontAlgn="base">
              <a:spcBef>
                <a:spcPct val="0"/>
              </a:spcBef>
              <a:spcAft>
                <a:spcPct val="0"/>
              </a:spcAft>
              <a:defRPr kern="1200">
                <a:solidFill>
                  <a:schemeClr val="tx1"/>
                </a:solidFill>
                <a:latin typeface="Arial" pitchFamily="34" charset="0"/>
                <a:ea typeface="SimSun" pitchFamily="2" charset="-122"/>
                <a:cs typeface="+mn-cs"/>
              </a:defRPr>
            </a:lvl2pPr>
            <a:lvl3pPr marL="914400" algn="l" rtl="0" fontAlgn="base">
              <a:spcBef>
                <a:spcPct val="0"/>
              </a:spcBef>
              <a:spcAft>
                <a:spcPct val="0"/>
              </a:spcAft>
              <a:defRPr kern="1200">
                <a:solidFill>
                  <a:schemeClr val="tx1"/>
                </a:solidFill>
                <a:latin typeface="Arial" pitchFamily="34" charset="0"/>
                <a:ea typeface="SimSun" pitchFamily="2" charset="-122"/>
                <a:cs typeface="+mn-cs"/>
              </a:defRPr>
            </a:lvl3pPr>
            <a:lvl4pPr marL="1371600" algn="l" rtl="0" fontAlgn="base">
              <a:spcBef>
                <a:spcPct val="0"/>
              </a:spcBef>
              <a:spcAft>
                <a:spcPct val="0"/>
              </a:spcAft>
              <a:defRPr kern="1200">
                <a:solidFill>
                  <a:schemeClr val="tx1"/>
                </a:solidFill>
                <a:latin typeface="Arial" pitchFamily="34" charset="0"/>
                <a:ea typeface="SimSun" pitchFamily="2" charset="-122"/>
                <a:cs typeface="+mn-cs"/>
              </a:defRPr>
            </a:lvl4pPr>
            <a:lvl5pPr marL="1828800" algn="l" rtl="0" fontAlgn="base">
              <a:spcBef>
                <a:spcPct val="0"/>
              </a:spcBef>
              <a:spcAft>
                <a:spcPct val="0"/>
              </a:spcAft>
              <a:defRPr kern="1200">
                <a:solidFill>
                  <a:schemeClr val="tx1"/>
                </a:solidFill>
                <a:latin typeface="Arial" pitchFamily="34" charset="0"/>
                <a:ea typeface="SimSun" pitchFamily="2" charset="-122"/>
                <a:cs typeface="+mn-cs"/>
              </a:defRPr>
            </a:lvl5pPr>
            <a:lvl6pPr marL="2286000" algn="l" defTabSz="914400" rtl="0" eaLnBrk="1" latinLnBrk="0" hangingPunct="1">
              <a:defRPr kern="1200">
                <a:solidFill>
                  <a:schemeClr val="tx1"/>
                </a:solidFill>
                <a:latin typeface="Arial" pitchFamily="34" charset="0"/>
                <a:ea typeface="SimSun" pitchFamily="2" charset="-122"/>
                <a:cs typeface="+mn-cs"/>
              </a:defRPr>
            </a:lvl6pPr>
            <a:lvl7pPr marL="2743200" algn="l" defTabSz="914400" rtl="0" eaLnBrk="1" latinLnBrk="0" hangingPunct="1">
              <a:defRPr kern="1200">
                <a:solidFill>
                  <a:schemeClr val="tx1"/>
                </a:solidFill>
                <a:latin typeface="Arial" pitchFamily="34" charset="0"/>
                <a:ea typeface="SimSun" pitchFamily="2" charset="-122"/>
                <a:cs typeface="+mn-cs"/>
              </a:defRPr>
            </a:lvl7pPr>
            <a:lvl8pPr marL="3200400" algn="l" defTabSz="914400" rtl="0" eaLnBrk="1" latinLnBrk="0" hangingPunct="1">
              <a:defRPr kern="1200">
                <a:solidFill>
                  <a:schemeClr val="tx1"/>
                </a:solidFill>
                <a:latin typeface="Arial" pitchFamily="34" charset="0"/>
                <a:ea typeface="SimSun" pitchFamily="2" charset="-122"/>
                <a:cs typeface="+mn-cs"/>
              </a:defRPr>
            </a:lvl8pPr>
            <a:lvl9pPr marL="3657600" algn="l" defTabSz="914400" rtl="0" eaLnBrk="1" latinLnBrk="0" hangingPunct="1">
              <a:defRPr kern="1200">
                <a:solidFill>
                  <a:schemeClr val="tx1"/>
                </a:solidFill>
                <a:latin typeface="Arial" pitchFamily="34" charset="0"/>
                <a:ea typeface="SimSun" pitchFamily="2" charset="-122"/>
                <a:cs typeface="+mn-cs"/>
              </a:defRPr>
            </a:lvl9pPr>
          </a:lstStyle>
          <a:p>
            <a:pPr>
              <a:defRPr/>
            </a:pPr>
            <a:fld id="{5316EA2F-6BCA-4684-AEF1-C1F9FCA69873}" type="slidenum">
              <a:rPr lang="en-US" altLang="zh-CN" smtClean="0"/>
              <a:pPr>
                <a:defRPr/>
              </a:pPr>
              <a:t>5</a:t>
            </a:fld>
            <a:endParaRPr lang="en-US" altLang="zh-CN"/>
          </a:p>
        </p:txBody>
      </p:sp>
      <p:sp>
        <p:nvSpPr>
          <p:cNvPr id="49158" name="Text Box 4"/>
          <p:cNvSpPr txBox="1">
            <a:spLocks noChangeArrowheads="1"/>
          </p:cNvSpPr>
          <p:nvPr/>
        </p:nvSpPr>
        <p:spPr bwMode="auto">
          <a:xfrm>
            <a:off x="609600" y="3389313"/>
            <a:ext cx="3200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lang="zh-CN" altLang="en-US" sz="2800" b="1">
                <a:latin typeface="华文细黑" pitchFamily="2" charset="-122"/>
                <a:ea typeface="华文细黑" pitchFamily="2" charset="-122"/>
              </a:rPr>
              <a:t>授课教师：付春英</a:t>
            </a:r>
            <a:endParaRPr lang="en-US" altLang="zh-CN" sz="2800" b="1">
              <a:latin typeface="华文细黑" pitchFamily="2" charset="-122"/>
              <a:ea typeface="华文细黑" pitchFamily="2" charset="-122"/>
            </a:endParaRPr>
          </a:p>
        </p:txBody>
      </p:sp>
      <p:sp>
        <p:nvSpPr>
          <p:cNvPr id="2" name="矩形 1"/>
          <p:cNvSpPr/>
          <p:nvPr/>
        </p:nvSpPr>
        <p:spPr>
          <a:xfrm>
            <a:off x="381000" y="4362450"/>
            <a:ext cx="4572000" cy="1200150"/>
          </a:xfrm>
          <a:prstGeom prst="rect">
            <a:avLst/>
          </a:prstGeom>
        </p:spPr>
        <p:txBody>
          <a:bodyPr>
            <a:spAutoFit/>
          </a:bodyPr>
          <a:lstStyle/>
          <a:p>
            <a:pPr>
              <a:defRPr/>
            </a:pPr>
            <a:r>
              <a:rPr lang="zh-CN" altLang="en-US" sz="2400" b="1" dirty="0">
                <a:solidFill>
                  <a:schemeClr val="tx1">
                    <a:lumMod val="60000"/>
                    <a:lumOff val="4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涉及内容：</a:t>
            </a:r>
            <a:endParaRPr lang="en-US" altLang="zh-CN" sz="2400" b="1" dirty="0">
              <a:solidFill>
                <a:schemeClr val="tx1">
                  <a:lumMod val="60000"/>
                  <a:lumOff val="4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a:p>
            <a:pPr>
              <a:defRPr/>
            </a:pPr>
            <a:r>
              <a:rPr lang="en-US" altLang="zh-CN" sz="2400" b="1" dirty="0">
                <a:solidFill>
                  <a:schemeClr val="tx1">
                    <a:lumMod val="60000"/>
                    <a:lumOff val="4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r>
              <a:rPr lang="zh-CN" altLang="en-US" sz="2400" b="1" dirty="0">
                <a:solidFill>
                  <a:schemeClr val="tx1">
                    <a:lumMod val="60000"/>
                    <a:lumOff val="4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计算机组成原理与体系结构</a:t>
            </a:r>
            <a:r>
              <a:rPr lang="en-US" altLang="zh-CN" sz="2400" b="1" dirty="0">
                <a:solidFill>
                  <a:schemeClr val="tx1">
                    <a:lumMod val="60000"/>
                    <a:lumOff val="4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a:p>
            <a:pPr>
              <a:defRPr/>
            </a:pPr>
            <a:r>
              <a:rPr lang="en-US" altLang="zh-CN" sz="2400" b="1" dirty="0">
                <a:solidFill>
                  <a:schemeClr val="tx1">
                    <a:lumMod val="60000"/>
                    <a:lumOff val="4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r>
              <a:rPr lang="zh-CN" altLang="en-US" sz="2400" b="1" dirty="0">
                <a:solidFill>
                  <a:schemeClr val="tx1">
                    <a:lumMod val="60000"/>
                    <a:lumOff val="4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网络安全</a:t>
            </a:r>
            <a:r>
              <a:rPr lang="en-US" altLang="zh-CN" sz="2400" b="1" dirty="0" smtClean="0">
                <a:solidFill>
                  <a:schemeClr val="tx1">
                    <a:lumMod val="60000"/>
                    <a:lumOff val="4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r>
              <a:rPr lang="zh-CN" altLang="en-US" sz="2400" b="1" dirty="0" smtClean="0">
                <a:solidFill>
                  <a:schemeClr val="tx1">
                    <a:lumMod val="60000"/>
                    <a:lumOff val="4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endParaRPr lang="en-US" altLang="zh-CN" sz="2400" b="1" dirty="0">
              <a:solidFill>
                <a:schemeClr val="tx1">
                  <a:lumMod val="60000"/>
                  <a:lumOff val="4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pic>
        <p:nvPicPr>
          <p:cNvPr id="4916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1359958"/>
            <a:ext cx="3711427" cy="5319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标题 1"/>
          <p:cNvSpPr>
            <a:spLocks noGrp="1"/>
          </p:cNvSpPr>
          <p:nvPr>
            <p:ph type="title"/>
          </p:nvPr>
        </p:nvSpPr>
        <p:spPr>
          <a:xfrm>
            <a:off x="838200" y="762000"/>
            <a:ext cx="8229600" cy="563563"/>
          </a:xfrm>
        </p:spPr>
        <p:txBody>
          <a:bodyPr/>
          <a:lstStyle/>
          <a:p>
            <a:r>
              <a:rPr lang="zh-CN" altLang="en-US" smtClean="0"/>
              <a:t>知识点</a:t>
            </a:r>
            <a:r>
              <a:rPr lang="en-US" altLang="zh-CN" smtClean="0"/>
              <a:t>2</a:t>
            </a:r>
            <a:r>
              <a:rPr lang="zh-CN" altLang="en-US" smtClean="0"/>
              <a:t>：计算机系统的硬件的基本组成练习</a:t>
            </a:r>
          </a:p>
        </p:txBody>
      </p:sp>
      <p:sp>
        <p:nvSpPr>
          <p:cNvPr id="4" name="灯片编号占位符 3"/>
          <p:cNvSpPr>
            <a:spLocks noGrp="1"/>
          </p:cNvSpPr>
          <p:nvPr>
            <p:ph type="sldNum" sz="quarter" idx="12"/>
          </p:nvPr>
        </p:nvSpPr>
        <p:spPr/>
        <p:txBody>
          <a:bodyPr/>
          <a:lstStyle/>
          <a:p>
            <a:pPr>
              <a:defRPr/>
            </a:pPr>
            <a:fld id="{10F9AA11-E035-4E81-8C5F-57841EFB5405}" type="slidenum">
              <a:rPr lang="en-US" altLang="zh-CN" smtClean="0">
                <a:solidFill>
                  <a:srgbClr val="17347D"/>
                </a:solidFill>
              </a:rPr>
              <a:pPr>
                <a:defRPr/>
              </a:pPr>
              <a:t>50</a:t>
            </a:fld>
            <a:endParaRPr lang="en-US" altLang="zh-CN">
              <a:solidFill>
                <a:srgbClr val="17347D"/>
              </a:solidFill>
            </a:endParaRPr>
          </a:p>
        </p:txBody>
      </p:sp>
      <p:sp>
        <p:nvSpPr>
          <p:cNvPr id="2" name="内容占位符 1"/>
          <p:cNvSpPr>
            <a:spLocks noGrp="1"/>
          </p:cNvSpPr>
          <p:nvPr>
            <p:ph idx="1"/>
          </p:nvPr>
        </p:nvSpPr>
        <p:spPr/>
        <p:txBody>
          <a:bodyPr/>
          <a:lstStyle/>
          <a:p>
            <a:pPr>
              <a:defRPr/>
            </a:pPr>
            <a:r>
              <a:rPr lang="zh-CN" altLang="en-US" sz="2800" dirty="0" smtClean="0"/>
              <a:t>例</a:t>
            </a:r>
            <a:r>
              <a:rPr lang="en-US" altLang="zh-CN" sz="2800" dirty="0" smtClean="0"/>
              <a:t>7</a:t>
            </a:r>
            <a:r>
              <a:rPr lang="zh-CN" altLang="en-US" sz="2800" dirty="0" smtClean="0"/>
              <a:t>：</a:t>
            </a:r>
            <a:r>
              <a:rPr lang="zh-CN" altLang="zh-CN" sz="2800" dirty="0"/>
              <a:t>为实现程序指令的顺序执行，</a:t>
            </a:r>
            <a:r>
              <a:rPr lang="en-US" altLang="zh-CN" sz="2800" dirty="0"/>
              <a:t>CPU </a:t>
            </a:r>
            <a:r>
              <a:rPr lang="zh-CN" altLang="zh-CN" sz="2800" dirty="0" smtClean="0"/>
              <a:t>（） </a:t>
            </a:r>
            <a:r>
              <a:rPr lang="zh-CN" altLang="zh-CN" sz="2800" dirty="0"/>
              <a:t>中的值将自动加</a:t>
            </a:r>
            <a:r>
              <a:rPr lang="en-US" altLang="zh-CN" sz="2800" dirty="0"/>
              <a:t>1</a:t>
            </a:r>
            <a:r>
              <a:rPr lang="zh-CN" altLang="zh-CN" sz="2800" dirty="0"/>
              <a:t>。</a:t>
            </a:r>
          </a:p>
          <a:p>
            <a:pPr marL="0" indent="0">
              <a:buFont typeface="Wingdings" pitchFamily="2" charset="2"/>
              <a:buNone/>
              <a:defRPr/>
            </a:pPr>
            <a:r>
              <a:rPr lang="en-US" altLang="zh-CN" sz="2800" dirty="0" smtClean="0"/>
              <a:t>A</a:t>
            </a:r>
            <a:r>
              <a:rPr lang="zh-CN" altLang="zh-CN" sz="2800" dirty="0"/>
              <a:t>、指令寄存器（</a:t>
            </a:r>
            <a:r>
              <a:rPr lang="en-US" altLang="zh-CN" sz="2800" dirty="0"/>
              <a:t>IR</a:t>
            </a:r>
            <a:r>
              <a:rPr lang="zh-CN" altLang="zh-CN" sz="2800" dirty="0"/>
              <a:t>）</a:t>
            </a:r>
            <a:r>
              <a:rPr lang="en-US" altLang="zh-CN" sz="2800" dirty="0"/>
              <a:t>       B</a:t>
            </a:r>
            <a:r>
              <a:rPr lang="zh-CN" altLang="zh-CN" sz="2800" dirty="0"/>
              <a:t>、程序计数器（</a:t>
            </a:r>
            <a:r>
              <a:rPr lang="en-US" altLang="zh-CN" sz="2800" dirty="0"/>
              <a:t>PC</a:t>
            </a:r>
            <a:r>
              <a:rPr lang="zh-CN" altLang="zh-CN" sz="2800" dirty="0"/>
              <a:t>）</a:t>
            </a:r>
          </a:p>
          <a:p>
            <a:pPr marL="0" indent="0">
              <a:buFont typeface="Wingdings" pitchFamily="2" charset="2"/>
              <a:buNone/>
              <a:defRPr/>
            </a:pPr>
            <a:r>
              <a:rPr lang="en-US" altLang="zh-CN" sz="2800" dirty="0"/>
              <a:t>C</a:t>
            </a:r>
            <a:r>
              <a:rPr lang="zh-CN" altLang="zh-CN" sz="2800" dirty="0"/>
              <a:t>、地址寄存器（</a:t>
            </a:r>
            <a:r>
              <a:rPr lang="en-US" altLang="zh-CN" sz="2800" dirty="0"/>
              <a:t>AR</a:t>
            </a:r>
            <a:r>
              <a:rPr lang="zh-CN" altLang="zh-CN" sz="2800" dirty="0"/>
              <a:t>）</a:t>
            </a:r>
            <a:r>
              <a:rPr lang="en-US" altLang="zh-CN" sz="2800" dirty="0"/>
              <a:t>       D</a:t>
            </a:r>
            <a:r>
              <a:rPr lang="zh-CN" altLang="zh-CN" sz="2800" dirty="0"/>
              <a:t>、指令译码器（</a:t>
            </a:r>
            <a:r>
              <a:rPr lang="en-US" altLang="zh-CN" sz="2800" dirty="0"/>
              <a:t>ID</a:t>
            </a:r>
            <a:r>
              <a:rPr lang="zh-CN" altLang="zh-CN" sz="2800" dirty="0" smtClean="0"/>
              <a:t>）</a:t>
            </a:r>
            <a:endParaRPr lang="en-US" altLang="zh-CN" sz="2800" dirty="0" smtClean="0">
              <a:solidFill>
                <a:srgbClr val="17347D"/>
              </a:solidFill>
            </a:endParaRPr>
          </a:p>
          <a:p>
            <a:pPr>
              <a:defRPr/>
            </a:pPr>
            <a:r>
              <a:rPr lang="zh-CN" altLang="en-US" sz="2800" dirty="0" smtClean="0">
                <a:solidFill>
                  <a:srgbClr val="17347D"/>
                </a:solidFill>
              </a:rPr>
              <a:t>例</a:t>
            </a:r>
            <a:r>
              <a:rPr lang="en-US" altLang="zh-CN" sz="2800" dirty="0" smtClean="0">
                <a:solidFill>
                  <a:srgbClr val="17347D"/>
                </a:solidFill>
              </a:rPr>
              <a:t>8</a:t>
            </a:r>
            <a:r>
              <a:rPr lang="zh-CN" altLang="en-US" sz="2800" dirty="0" smtClean="0">
                <a:solidFill>
                  <a:srgbClr val="17347D"/>
                </a:solidFill>
              </a:rPr>
              <a:t>：</a:t>
            </a:r>
            <a:r>
              <a:rPr lang="zh-CN" altLang="zh-CN" sz="2800" dirty="0"/>
              <a:t>关于</a:t>
            </a:r>
            <a:r>
              <a:rPr lang="en-US" altLang="zh-CN" sz="2800" dirty="0"/>
              <a:t>64</a:t>
            </a:r>
            <a:r>
              <a:rPr lang="zh-CN" altLang="zh-CN" sz="2800" dirty="0"/>
              <a:t>位和</a:t>
            </a:r>
            <a:r>
              <a:rPr lang="en-US" altLang="zh-CN" sz="2800" dirty="0"/>
              <a:t>32</a:t>
            </a:r>
            <a:r>
              <a:rPr lang="zh-CN" altLang="zh-CN" sz="2800" dirty="0"/>
              <a:t>位微处理器，不能以</a:t>
            </a:r>
            <a:r>
              <a:rPr lang="en-US" altLang="zh-CN" sz="2800" dirty="0"/>
              <a:t>2</a:t>
            </a:r>
            <a:r>
              <a:rPr lang="zh-CN" altLang="zh-CN" sz="2800" dirty="0"/>
              <a:t>倍关系描述的是 </a:t>
            </a:r>
            <a:r>
              <a:rPr lang="en-US" altLang="zh-CN" sz="2800" u="sng" dirty="0" smtClean="0"/>
              <a:t>(   )</a:t>
            </a:r>
            <a:r>
              <a:rPr lang="zh-CN" altLang="zh-CN" sz="2800" dirty="0" smtClean="0"/>
              <a:t>。</a:t>
            </a:r>
            <a:endParaRPr lang="zh-CN" altLang="zh-CN" sz="2800" dirty="0"/>
          </a:p>
          <a:p>
            <a:pPr marL="0" indent="0">
              <a:buFont typeface="Wingdings" pitchFamily="2" charset="2"/>
              <a:buNone/>
              <a:defRPr/>
            </a:pPr>
            <a:r>
              <a:rPr lang="en-US" altLang="zh-CN" sz="2800" dirty="0" smtClean="0"/>
              <a:t>A</a:t>
            </a:r>
            <a:r>
              <a:rPr lang="zh-CN" altLang="zh-CN" sz="2800" dirty="0"/>
              <a:t>、通用寄存器的位数</a:t>
            </a:r>
            <a:r>
              <a:rPr lang="en-US" altLang="zh-CN" sz="2800" dirty="0"/>
              <a:t>   </a:t>
            </a:r>
            <a:r>
              <a:rPr lang="en-US" altLang="zh-CN" sz="2800" dirty="0" smtClean="0"/>
              <a:t>	B</a:t>
            </a:r>
            <a:r>
              <a:rPr lang="zh-CN" altLang="zh-CN" sz="2800" dirty="0"/>
              <a:t>、数据总线的宽度</a:t>
            </a:r>
            <a:r>
              <a:rPr lang="en-US" altLang="zh-CN" sz="2800" dirty="0"/>
              <a:t>   </a:t>
            </a:r>
            <a:endParaRPr lang="en-US" altLang="zh-CN" sz="2800" dirty="0" smtClean="0"/>
          </a:p>
          <a:p>
            <a:pPr marL="0" indent="0">
              <a:buFont typeface="Wingdings" pitchFamily="2" charset="2"/>
              <a:buNone/>
              <a:defRPr/>
            </a:pPr>
            <a:r>
              <a:rPr lang="en-US" altLang="zh-CN" sz="2800" dirty="0" smtClean="0"/>
              <a:t>C</a:t>
            </a:r>
            <a:r>
              <a:rPr lang="zh-CN" altLang="zh-CN" sz="2800" dirty="0"/>
              <a:t>、运算速度</a:t>
            </a:r>
            <a:r>
              <a:rPr lang="en-US" altLang="zh-CN" sz="2800" dirty="0"/>
              <a:t>    </a:t>
            </a:r>
            <a:r>
              <a:rPr lang="en-US" altLang="zh-CN" sz="2800" dirty="0" smtClean="0"/>
              <a:t>		D</a:t>
            </a:r>
            <a:r>
              <a:rPr lang="zh-CN" altLang="zh-CN" sz="2800" dirty="0"/>
              <a:t>、能同时进行运算的位数</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标题 1"/>
          <p:cNvSpPr>
            <a:spLocks noGrp="1"/>
          </p:cNvSpPr>
          <p:nvPr>
            <p:ph type="title"/>
          </p:nvPr>
        </p:nvSpPr>
        <p:spPr>
          <a:xfrm>
            <a:off x="838200" y="762000"/>
            <a:ext cx="8229600" cy="563563"/>
          </a:xfrm>
        </p:spPr>
        <p:txBody>
          <a:bodyPr/>
          <a:lstStyle/>
          <a:p>
            <a:r>
              <a:rPr lang="zh-CN" altLang="en-US" smtClean="0"/>
              <a:t>知识点</a:t>
            </a:r>
            <a:r>
              <a:rPr lang="en-US" altLang="zh-CN" smtClean="0"/>
              <a:t>2</a:t>
            </a:r>
            <a:r>
              <a:rPr lang="zh-CN" altLang="en-US" smtClean="0"/>
              <a:t>：计算机系统的硬件的基本组成练习</a:t>
            </a:r>
          </a:p>
        </p:txBody>
      </p:sp>
      <p:sp>
        <p:nvSpPr>
          <p:cNvPr id="4" name="灯片编号占位符 3"/>
          <p:cNvSpPr>
            <a:spLocks noGrp="1"/>
          </p:cNvSpPr>
          <p:nvPr>
            <p:ph type="sldNum" sz="quarter" idx="12"/>
          </p:nvPr>
        </p:nvSpPr>
        <p:spPr/>
        <p:txBody>
          <a:bodyPr/>
          <a:lstStyle/>
          <a:p>
            <a:pPr>
              <a:defRPr/>
            </a:pPr>
            <a:fld id="{CF2BB601-D5A7-4238-90DA-FA9DACC74E91}" type="slidenum">
              <a:rPr lang="en-US" altLang="zh-CN" smtClean="0">
                <a:solidFill>
                  <a:srgbClr val="17347D"/>
                </a:solidFill>
              </a:rPr>
              <a:pPr>
                <a:defRPr/>
              </a:pPr>
              <a:t>51</a:t>
            </a:fld>
            <a:endParaRPr lang="en-US" altLang="zh-CN">
              <a:solidFill>
                <a:srgbClr val="17347D"/>
              </a:solidFill>
            </a:endParaRPr>
          </a:p>
        </p:txBody>
      </p:sp>
      <p:sp>
        <p:nvSpPr>
          <p:cNvPr id="2" name="内容占位符 1"/>
          <p:cNvSpPr>
            <a:spLocks noGrp="1"/>
          </p:cNvSpPr>
          <p:nvPr>
            <p:ph idx="1"/>
          </p:nvPr>
        </p:nvSpPr>
        <p:spPr/>
        <p:txBody>
          <a:bodyPr/>
          <a:lstStyle/>
          <a:p>
            <a:pPr>
              <a:defRPr/>
            </a:pPr>
            <a:r>
              <a:rPr lang="zh-CN" altLang="en-US" sz="2800" dirty="0" smtClean="0"/>
              <a:t>例</a:t>
            </a:r>
            <a:r>
              <a:rPr lang="en-US" altLang="zh-CN" sz="2800" dirty="0" smtClean="0"/>
              <a:t>9</a:t>
            </a:r>
            <a:r>
              <a:rPr lang="zh-CN" altLang="en-US" sz="2800" dirty="0" smtClean="0"/>
              <a:t>：以下关于</a:t>
            </a:r>
            <a:r>
              <a:rPr lang="en-US" altLang="zh-CN" sz="2800" dirty="0" smtClean="0"/>
              <a:t>CPU</a:t>
            </a:r>
            <a:r>
              <a:rPr lang="zh-CN" altLang="en-US" sz="2800" dirty="0" smtClean="0"/>
              <a:t>的叙述中，错误的是（）</a:t>
            </a:r>
            <a:r>
              <a:rPr lang="zh-CN" altLang="zh-CN" sz="2800" dirty="0" smtClean="0"/>
              <a:t>。</a:t>
            </a:r>
            <a:endParaRPr lang="zh-CN" altLang="zh-CN" sz="2800" dirty="0"/>
          </a:p>
          <a:p>
            <a:pPr marL="0" indent="0">
              <a:buFont typeface="Wingdings" pitchFamily="2" charset="2"/>
              <a:buNone/>
              <a:defRPr/>
            </a:pPr>
            <a:r>
              <a:rPr lang="en-US" altLang="zh-CN" sz="2800" dirty="0" smtClean="0"/>
              <a:t>A</a:t>
            </a:r>
            <a:r>
              <a:rPr lang="zh-CN" altLang="zh-CN" sz="2800" dirty="0" smtClean="0"/>
              <a:t>、</a:t>
            </a:r>
            <a:r>
              <a:rPr lang="en-US" altLang="zh-CN" sz="2800" dirty="0" smtClean="0"/>
              <a:t>CPU</a:t>
            </a:r>
            <a:r>
              <a:rPr lang="zh-CN" altLang="en-US" sz="2800" dirty="0" smtClean="0"/>
              <a:t>产生每条指令的操作信号并将操作信号送往相应的部件进行控制</a:t>
            </a:r>
            <a:endParaRPr lang="en-US" altLang="zh-CN" sz="2800" dirty="0" smtClean="0"/>
          </a:p>
          <a:p>
            <a:pPr marL="0" indent="0">
              <a:buFont typeface="Wingdings" pitchFamily="2" charset="2"/>
              <a:buNone/>
              <a:defRPr/>
            </a:pPr>
            <a:r>
              <a:rPr lang="en-US" altLang="zh-CN" sz="2800" dirty="0" smtClean="0"/>
              <a:t>B</a:t>
            </a:r>
            <a:r>
              <a:rPr lang="zh-CN" altLang="zh-CN" sz="2800" dirty="0" smtClean="0"/>
              <a:t>、</a:t>
            </a:r>
            <a:r>
              <a:rPr lang="zh-CN" altLang="en-US" sz="2800" dirty="0" smtClean="0"/>
              <a:t>程序计数器除了存放指令地址外，也可以临时存储算数</a:t>
            </a:r>
            <a:r>
              <a:rPr lang="en-US" altLang="zh-CN" sz="2800" dirty="0" smtClean="0"/>
              <a:t>/</a:t>
            </a:r>
            <a:r>
              <a:rPr lang="zh-CN" altLang="en-US" sz="2800" dirty="0" smtClean="0"/>
              <a:t>逻辑运算的结果</a:t>
            </a:r>
            <a:endParaRPr lang="zh-CN" altLang="zh-CN" sz="2800" dirty="0"/>
          </a:p>
          <a:p>
            <a:pPr marL="0" indent="0">
              <a:buFont typeface="Wingdings" pitchFamily="2" charset="2"/>
              <a:buNone/>
              <a:defRPr/>
            </a:pPr>
            <a:r>
              <a:rPr lang="en-US" altLang="zh-CN" sz="2800" dirty="0"/>
              <a:t>C</a:t>
            </a:r>
            <a:r>
              <a:rPr lang="zh-CN" altLang="zh-CN" sz="2800" dirty="0" smtClean="0"/>
              <a:t>、</a:t>
            </a:r>
            <a:r>
              <a:rPr lang="en-US" altLang="zh-CN" sz="2800" dirty="0" smtClean="0"/>
              <a:t>CPU</a:t>
            </a:r>
            <a:r>
              <a:rPr lang="zh-CN" altLang="en-US" sz="2800" dirty="0" smtClean="0"/>
              <a:t>中的控制器决定计算机运行过程的自动化</a:t>
            </a:r>
            <a:r>
              <a:rPr lang="en-US" altLang="zh-CN" sz="2800" dirty="0" smtClean="0"/>
              <a:t>       </a:t>
            </a:r>
            <a:r>
              <a:rPr lang="en-US" altLang="zh-CN" sz="2800" dirty="0"/>
              <a:t>D</a:t>
            </a:r>
            <a:r>
              <a:rPr lang="zh-CN" altLang="zh-CN" sz="2800" dirty="0" smtClean="0"/>
              <a:t>、</a:t>
            </a:r>
            <a:r>
              <a:rPr lang="zh-CN" altLang="en-US" sz="2800" dirty="0" smtClean="0"/>
              <a:t>指令译码器是</a:t>
            </a:r>
            <a:r>
              <a:rPr lang="en-US" altLang="zh-CN" sz="2800" dirty="0" smtClean="0"/>
              <a:t>CPU</a:t>
            </a:r>
            <a:r>
              <a:rPr lang="zh-CN" altLang="en-US" sz="2800" dirty="0" smtClean="0"/>
              <a:t>控制器中的部件</a:t>
            </a:r>
            <a:endParaRPr lang="en-US" altLang="zh-CN" sz="2800" dirty="0" smtClean="0">
              <a:solidFill>
                <a:srgbClr val="17347D"/>
              </a:solidFill>
            </a:endParaRPr>
          </a:p>
          <a:p>
            <a:pPr marL="0" indent="0">
              <a:buFont typeface="Wingdings" pitchFamily="2" charset="2"/>
              <a:buNone/>
              <a:defRPr/>
            </a:pPr>
            <a:endParaRPr lang="zh-CN" altLang="zh-CN" sz="2800"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标题 1"/>
          <p:cNvSpPr>
            <a:spLocks noGrp="1"/>
          </p:cNvSpPr>
          <p:nvPr>
            <p:ph type="title"/>
          </p:nvPr>
        </p:nvSpPr>
        <p:spPr>
          <a:xfrm>
            <a:off x="838200" y="762000"/>
            <a:ext cx="8229600" cy="563563"/>
          </a:xfrm>
        </p:spPr>
        <p:txBody>
          <a:bodyPr/>
          <a:lstStyle/>
          <a:p>
            <a:r>
              <a:rPr lang="zh-CN" altLang="en-US" smtClean="0"/>
              <a:t>知识点</a:t>
            </a:r>
            <a:r>
              <a:rPr lang="en-US" altLang="zh-CN" smtClean="0"/>
              <a:t>2</a:t>
            </a:r>
            <a:r>
              <a:rPr lang="zh-CN" altLang="en-US" smtClean="0"/>
              <a:t>：计算机系统的硬件的基本组成练习</a:t>
            </a:r>
          </a:p>
        </p:txBody>
      </p:sp>
      <p:sp>
        <p:nvSpPr>
          <p:cNvPr id="4" name="灯片编号占位符 3"/>
          <p:cNvSpPr>
            <a:spLocks noGrp="1"/>
          </p:cNvSpPr>
          <p:nvPr>
            <p:ph type="sldNum" sz="quarter" idx="12"/>
          </p:nvPr>
        </p:nvSpPr>
        <p:spPr/>
        <p:txBody>
          <a:bodyPr/>
          <a:lstStyle/>
          <a:p>
            <a:pPr>
              <a:defRPr/>
            </a:pPr>
            <a:fld id="{E86AC5FF-3397-4E87-A68F-0E6FD97DF0F5}" type="slidenum">
              <a:rPr lang="en-US" altLang="zh-CN" smtClean="0">
                <a:solidFill>
                  <a:srgbClr val="17347D"/>
                </a:solidFill>
              </a:rPr>
              <a:pPr>
                <a:defRPr/>
              </a:pPr>
              <a:t>52</a:t>
            </a:fld>
            <a:endParaRPr lang="en-US" altLang="zh-CN">
              <a:solidFill>
                <a:srgbClr val="17347D"/>
              </a:solidFill>
            </a:endParaRPr>
          </a:p>
        </p:txBody>
      </p:sp>
      <p:sp>
        <p:nvSpPr>
          <p:cNvPr id="2" name="内容占位符 1"/>
          <p:cNvSpPr>
            <a:spLocks noGrp="1"/>
          </p:cNvSpPr>
          <p:nvPr>
            <p:ph idx="1"/>
          </p:nvPr>
        </p:nvSpPr>
        <p:spPr/>
        <p:txBody>
          <a:bodyPr/>
          <a:lstStyle/>
          <a:p>
            <a:pPr>
              <a:defRPr/>
            </a:pPr>
            <a:r>
              <a:rPr lang="zh-CN" altLang="en-US" sz="2800" dirty="0" smtClean="0"/>
              <a:t>例</a:t>
            </a:r>
            <a:r>
              <a:rPr lang="en-US" altLang="zh-CN" sz="2800" dirty="0" smtClean="0"/>
              <a:t>10</a:t>
            </a:r>
            <a:r>
              <a:rPr lang="zh-CN" altLang="en-US" sz="2800" dirty="0" smtClean="0"/>
              <a:t>：若</a:t>
            </a:r>
            <a:r>
              <a:rPr lang="en-US" altLang="zh-CN" sz="2800" dirty="0" smtClean="0"/>
              <a:t>CPU</a:t>
            </a:r>
            <a:r>
              <a:rPr lang="zh-CN" altLang="en-US" sz="2800" dirty="0" smtClean="0"/>
              <a:t>要执行的指令为</a:t>
            </a:r>
            <a:r>
              <a:rPr lang="en-US" altLang="zh-CN" sz="2800" dirty="0" smtClean="0"/>
              <a:t>MOV R0</a:t>
            </a:r>
            <a:r>
              <a:rPr lang="zh-CN" altLang="en-US" sz="2800" dirty="0" smtClean="0"/>
              <a:t>，</a:t>
            </a:r>
            <a:r>
              <a:rPr lang="en-US" altLang="zh-CN" sz="2800" dirty="0" smtClean="0"/>
              <a:t>#100</a:t>
            </a:r>
            <a:r>
              <a:rPr lang="zh-CN" altLang="en-US" sz="2800" dirty="0" smtClean="0"/>
              <a:t>，则</a:t>
            </a:r>
            <a:r>
              <a:rPr lang="en-US" altLang="zh-CN" sz="2800" dirty="0" smtClean="0"/>
              <a:t>CPU</a:t>
            </a:r>
            <a:r>
              <a:rPr lang="zh-CN" altLang="en-US" sz="2800" dirty="0" smtClean="0"/>
              <a:t>要完首先成的操作是（）</a:t>
            </a:r>
            <a:r>
              <a:rPr lang="zh-CN" altLang="zh-CN" sz="2800" dirty="0" smtClean="0"/>
              <a:t>。</a:t>
            </a:r>
            <a:endParaRPr lang="zh-CN" altLang="zh-CN" sz="2800" dirty="0"/>
          </a:p>
          <a:p>
            <a:pPr marL="0" indent="0">
              <a:buFont typeface="Wingdings" pitchFamily="2" charset="2"/>
              <a:buNone/>
              <a:defRPr/>
            </a:pPr>
            <a:r>
              <a:rPr lang="en-US" altLang="zh-CN" sz="2800" dirty="0" smtClean="0"/>
              <a:t>A</a:t>
            </a:r>
            <a:r>
              <a:rPr lang="zh-CN" altLang="zh-CN" sz="2800" dirty="0" smtClean="0"/>
              <a:t>、</a:t>
            </a:r>
            <a:r>
              <a:rPr lang="en-US" altLang="zh-CN" sz="2800" dirty="0" smtClean="0"/>
              <a:t>100</a:t>
            </a:r>
            <a:r>
              <a:rPr lang="zh-CN" altLang="en-US" sz="2800" dirty="0" smtClean="0"/>
              <a:t>→</a:t>
            </a:r>
            <a:r>
              <a:rPr lang="en-US" altLang="zh-CN" sz="2800" dirty="0" smtClean="0"/>
              <a:t>R0</a:t>
            </a:r>
          </a:p>
          <a:p>
            <a:pPr marL="0" indent="0">
              <a:buFont typeface="Wingdings" pitchFamily="2" charset="2"/>
              <a:buNone/>
              <a:defRPr/>
            </a:pPr>
            <a:r>
              <a:rPr lang="en-US" altLang="zh-CN" sz="2800" dirty="0" smtClean="0"/>
              <a:t>B</a:t>
            </a:r>
            <a:r>
              <a:rPr lang="zh-CN" altLang="zh-CN" sz="2800" dirty="0" smtClean="0"/>
              <a:t>、</a:t>
            </a:r>
            <a:r>
              <a:rPr lang="en-US" altLang="zh-CN" sz="2800" dirty="0" smtClean="0"/>
              <a:t>100</a:t>
            </a:r>
            <a:r>
              <a:rPr lang="zh-CN" altLang="en-US" sz="2800" dirty="0" smtClean="0"/>
              <a:t>→</a:t>
            </a:r>
            <a:r>
              <a:rPr lang="en-US" altLang="zh-CN" sz="2800" dirty="0" smtClean="0"/>
              <a:t>MDR</a:t>
            </a:r>
            <a:endParaRPr lang="zh-CN" altLang="zh-CN" sz="2800" dirty="0"/>
          </a:p>
          <a:p>
            <a:pPr marL="0" indent="0">
              <a:buFont typeface="Wingdings" pitchFamily="2" charset="2"/>
              <a:buNone/>
              <a:defRPr/>
            </a:pPr>
            <a:r>
              <a:rPr lang="en-US" altLang="zh-CN" sz="2800" dirty="0"/>
              <a:t>C</a:t>
            </a:r>
            <a:r>
              <a:rPr lang="zh-CN" altLang="zh-CN" sz="2800" dirty="0" smtClean="0"/>
              <a:t>、</a:t>
            </a:r>
            <a:r>
              <a:rPr lang="en-US" altLang="zh-CN" sz="2800" dirty="0" smtClean="0"/>
              <a:t>PC</a:t>
            </a:r>
            <a:r>
              <a:rPr lang="zh-CN" altLang="en-US" sz="2800" dirty="0" smtClean="0"/>
              <a:t> → </a:t>
            </a:r>
            <a:r>
              <a:rPr lang="en-US" altLang="zh-CN" sz="2800" dirty="0" smtClean="0"/>
              <a:t>MAR</a:t>
            </a:r>
          </a:p>
          <a:p>
            <a:pPr marL="0" indent="0">
              <a:buFont typeface="Wingdings" pitchFamily="2" charset="2"/>
              <a:buNone/>
              <a:defRPr/>
            </a:pPr>
            <a:r>
              <a:rPr lang="en-US" altLang="zh-CN" sz="2800" dirty="0" smtClean="0"/>
              <a:t>D</a:t>
            </a:r>
            <a:r>
              <a:rPr lang="zh-CN" altLang="zh-CN" sz="2800" dirty="0" smtClean="0"/>
              <a:t>、</a:t>
            </a:r>
            <a:r>
              <a:rPr lang="en-US" altLang="zh-CN" sz="2800" dirty="0" smtClean="0"/>
              <a:t>PC</a:t>
            </a:r>
            <a:r>
              <a:rPr lang="zh-CN" altLang="en-US" sz="2800" dirty="0" smtClean="0"/>
              <a:t> →</a:t>
            </a:r>
            <a:r>
              <a:rPr lang="en-US" altLang="zh-CN" sz="2800" dirty="0" smtClean="0"/>
              <a:t>IR</a:t>
            </a:r>
            <a:endParaRPr lang="en-US" altLang="zh-CN" sz="2800" dirty="0" smtClean="0">
              <a:solidFill>
                <a:srgbClr val="17347D"/>
              </a:solidFill>
            </a:endParaRPr>
          </a:p>
          <a:p>
            <a:pPr marL="0" indent="0">
              <a:buFont typeface="Wingdings" pitchFamily="2" charset="2"/>
              <a:buNone/>
              <a:defRPr/>
            </a:pPr>
            <a:endParaRPr lang="zh-CN" altLang="zh-CN" sz="2800"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a:xfrm>
            <a:off x="533400" y="731838"/>
            <a:ext cx="8610600" cy="563562"/>
          </a:xfrm>
        </p:spPr>
        <p:txBody>
          <a:bodyPr/>
          <a:lstStyle/>
          <a:p>
            <a:pPr>
              <a:defRPr/>
            </a:pPr>
            <a:r>
              <a:rPr lang="zh-CN" altLang="en-US" dirty="0"/>
              <a:t>知识</a:t>
            </a:r>
            <a:r>
              <a:rPr lang="zh-CN" altLang="en-US" dirty="0" smtClean="0"/>
              <a:t>点</a:t>
            </a:r>
            <a:r>
              <a:rPr lang="en-US" altLang="zh-CN" dirty="0" smtClean="0"/>
              <a:t>3</a:t>
            </a:r>
            <a:r>
              <a:rPr lang="zh-CN" altLang="en-US" dirty="0" smtClean="0"/>
              <a:t>：</a:t>
            </a:r>
            <a:r>
              <a:rPr lang="zh-CN" altLang="en-US" dirty="0">
                <a:effectLst>
                  <a:outerShdw blurRad="38100" dist="38100" dir="2700000" algn="tl">
                    <a:srgbClr val="000000">
                      <a:alpha val="43137"/>
                    </a:srgbClr>
                  </a:outerShdw>
                </a:effectLst>
              </a:rPr>
              <a:t>安全性、可靠性与系统测评基础</a:t>
            </a:r>
            <a:r>
              <a:rPr lang="zh-CN" altLang="en-US" dirty="0" smtClean="0">
                <a:effectLst>
                  <a:outerShdw blurRad="38100" dist="38100" dir="2700000" algn="tl">
                    <a:srgbClr val="000000">
                      <a:alpha val="43137"/>
                    </a:srgbClr>
                  </a:outerShdw>
                </a:effectLst>
              </a:rPr>
              <a:t>知识</a:t>
            </a:r>
            <a:endParaRPr lang="zh-CN" altLang="en-US" dirty="0" smtClean="0"/>
          </a:p>
        </p:txBody>
      </p:sp>
      <p:sp>
        <p:nvSpPr>
          <p:cNvPr id="97283" name="内容占位符 2"/>
          <p:cNvSpPr>
            <a:spLocks noGrp="1"/>
          </p:cNvSpPr>
          <p:nvPr>
            <p:ph idx="1"/>
          </p:nvPr>
        </p:nvSpPr>
        <p:spPr/>
        <p:txBody>
          <a:bodyPr/>
          <a:lstStyle/>
          <a:p>
            <a:r>
              <a:rPr lang="zh-CN" altLang="en-US" sz="2800" b="1" smtClean="0">
                <a:latin typeface="华文细黑" pitchFamily="2" charset="-122"/>
                <a:ea typeface="华文细黑" pitchFamily="2" charset="-122"/>
              </a:rPr>
              <a:t>计算机安全概述（主要是病毒）</a:t>
            </a:r>
            <a:endParaRPr lang="en-US" altLang="zh-CN" sz="2800" b="1" smtClean="0">
              <a:latin typeface="华文细黑" pitchFamily="2" charset="-122"/>
              <a:ea typeface="华文细黑" pitchFamily="2" charset="-122"/>
            </a:endParaRPr>
          </a:p>
          <a:p>
            <a:r>
              <a:rPr lang="zh-CN" altLang="en-US" sz="2800" b="1" smtClean="0">
                <a:solidFill>
                  <a:srgbClr val="FF0000"/>
                </a:solidFill>
                <a:latin typeface="华文细黑" pitchFamily="2" charset="-122"/>
                <a:ea typeface="华文细黑" pitchFamily="2" charset="-122"/>
              </a:rPr>
              <a:t>加密技术与认证技术</a:t>
            </a:r>
            <a:endParaRPr lang="en-US" altLang="zh-CN" sz="2800" b="1" smtClean="0">
              <a:solidFill>
                <a:srgbClr val="FF0000"/>
              </a:solidFill>
              <a:latin typeface="华文细黑" pitchFamily="2" charset="-122"/>
              <a:ea typeface="华文细黑" pitchFamily="2" charset="-122"/>
            </a:endParaRPr>
          </a:p>
          <a:p>
            <a:r>
              <a:rPr lang="zh-CN" altLang="en-US" sz="2800" b="1" smtClean="0">
                <a:latin typeface="华文细黑" pitchFamily="2" charset="-122"/>
                <a:ea typeface="华文细黑" pitchFamily="2" charset="-122"/>
              </a:rPr>
              <a:t>计算机的可靠性</a:t>
            </a:r>
            <a:endParaRPr lang="en-US" altLang="zh-CN" sz="2800" b="1" smtClean="0">
              <a:latin typeface="华文细黑" pitchFamily="2" charset="-122"/>
              <a:ea typeface="华文细黑" pitchFamily="2" charset="-122"/>
            </a:endParaRPr>
          </a:p>
          <a:p>
            <a:pPr lvl="1"/>
            <a:r>
              <a:rPr lang="zh-CN" altLang="en-US" sz="2400" b="1" smtClean="0">
                <a:latin typeface="华文细黑" pitchFamily="2" charset="-122"/>
                <a:ea typeface="华文细黑" pitchFamily="2" charset="-122"/>
              </a:rPr>
              <a:t>三种计算机系统可靠性数学模型的可靠性和失效率的计算。</a:t>
            </a:r>
            <a:endParaRPr lang="en-US" altLang="zh-CN" sz="2400" b="1" smtClean="0">
              <a:latin typeface="华文细黑" pitchFamily="2" charset="-122"/>
              <a:ea typeface="华文细黑" pitchFamily="2" charset="-122"/>
            </a:endParaRPr>
          </a:p>
          <a:p>
            <a:r>
              <a:rPr lang="zh-CN" altLang="en-US" sz="2800" b="1" smtClean="0">
                <a:latin typeface="华文细黑" pitchFamily="2" charset="-122"/>
                <a:ea typeface="华文细黑" pitchFamily="2" charset="-122"/>
              </a:rPr>
              <a:t>计算机系统的性能评价</a:t>
            </a:r>
          </a:p>
        </p:txBody>
      </p:sp>
      <p:sp>
        <p:nvSpPr>
          <p:cNvPr id="4" name="灯片编号占位符 3"/>
          <p:cNvSpPr>
            <a:spLocks noGrp="1"/>
          </p:cNvSpPr>
          <p:nvPr>
            <p:ph type="sldNum" sz="quarter" idx="12"/>
          </p:nvPr>
        </p:nvSpPr>
        <p:spPr/>
        <p:txBody>
          <a:bodyPr/>
          <a:lstStyle/>
          <a:p>
            <a:pPr>
              <a:defRPr/>
            </a:pPr>
            <a:fld id="{D323D1E5-3887-4EE1-9CCD-70F25A54F0D0}" type="slidenum">
              <a:rPr lang="en-US" altLang="zh-CN" smtClean="0"/>
              <a:pPr>
                <a:defRPr/>
              </a:pPr>
              <a:t>53</a:t>
            </a:fld>
            <a:endParaRPr lang="en-US" altLang="zh-C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标题 1"/>
          <p:cNvSpPr>
            <a:spLocks noGrp="1"/>
          </p:cNvSpPr>
          <p:nvPr>
            <p:ph type="title"/>
          </p:nvPr>
        </p:nvSpPr>
        <p:spPr>
          <a:xfrm>
            <a:off x="533400" y="731838"/>
            <a:ext cx="8610600" cy="563562"/>
          </a:xfrm>
        </p:spPr>
        <p:txBody>
          <a:bodyPr/>
          <a:lstStyle/>
          <a:p>
            <a:r>
              <a:rPr lang="zh-CN" altLang="en-US" smtClean="0"/>
              <a:t>知识点</a:t>
            </a:r>
            <a:r>
              <a:rPr lang="en-US" altLang="zh-CN" smtClean="0"/>
              <a:t>3</a:t>
            </a:r>
            <a:r>
              <a:rPr lang="zh-CN" altLang="en-US" smtClean="0"/>
              <a:t>：病毒知识</a:t>
            </a:r>
          </a:p>
        </p:txBody>
      </p:sp>
      <p:sp>
        <p:nvSpPr>
          <p:cNvPr id="20483" name="内容占位符 2"/>
          <p:cNvSpPr>
            <a:spLocks noGrp="1"/>
          </p:cNvSpPr>
          <p:nvPr>
            <p:ph idx="1"/>
          </p:nvPr>
        </p:nvSpPr>
        <p:spPr/>
        <p:txBody>
          <a:bodyPr/>
          <a:lstStyle/>
          <a:p>
            <a:pPr>
              <a:defRPr/>
            </a:pPr>
            <a:r>
              <a:rPr lang="zh-CN" altLang="zh-CN" sz="2800" dirty="0" smtClean="0"/>
              <a:t>计算机病毒</a:t>
            </a:r>
            <a:r>
              <a:rPr lang="zh-CN" altLang="zh-CN" sz="2800" dirty="0"/>
              <a:t>是指编制或者在计算机程序中插入的破坏计算机功能或者毁坏数据影响计算机使用，并能自我复制的一组计算机指令</a:t>
            </a:r>
            <a:r>
              <a:rPr lang="zh-CN" altLang="zh-CN" sz="2800" dirty="0" smtClean="0"/>
              <a:t>或者</a:t>
            </a:r>
            <a:r>
              <a:rPr lang="zh-CN" altLang="zh-CN" sz="2800" dirty="0"/>
              <a:t>程序代码</a:t>
            </a:r>
            <a:r>
              <a:rPr lang="zh-CN" altLang="zh-CN" sz="2800" dirty="0" smtClean="0"/>
              <a:t>。</a:t>
            </a:r>
            <a:endParaRPr lang="en-US" altLang="zh-CN" sz="2800" dirty="0" smtClean="0"/>
          </a:p>
          <a:p>
            <a:pPr>
              <a:defRPr/>
            </a:pPr>
            <a:r>
              <a:rPr lang="zh-CN" altLang="zh-CN" sz="2800" dirty="0"/>
              <a:t>计算机病毒的特性：传染性、非授权可执行性、隐蔽性、潜伏性</a:t>
            </a:r>
            <a:r>
              <a:rPr lang="zh-CN" altLang="zh-CN" sz="2800" dirty="0" smtClean="0"/>
              <a:t>、破坏性</a:t>
            </a:r>
            <a:r>
              <a:rPr lang="zh-CN" altLang="zh-CN" sz="2800" dirty="0"/>
              <a:t>、可触发</a:t>
            </a:r>
            <a:r>
              <a:rPr lang="zh-CN" altLang="zh-CN" sz="2800" dirty="0" smtClean="0"/>
              <a:t>性</a:t>
            </a:r>
            <a:r>
              <a:rPr lang="zh-CN" altLang="en-US" sz="2800" dirty="0" smtClean="0"/>
              <a:t>。</a:t>
            </a:r>
            <a:endParaRPr lang="en-US" altLang="zh-CN" sz="2800" dirty="0" smtClean="0"/>
          </a:p>
          <a:p>
            <a:pPr marL="0" indent="0">
              <a:buFont typeface="Wingdings" pitchFamily="2" charset="2"/>
              <a:buNone/>
              <a:defRPr/>
            </a:pPr>
            <a:endParaRPr lang="en-US" altLang="zh-CN" sz="2800" b="1" dirty="0" smtClean="0">
              <a:latin typeface="华文细黑" pitchFamily="2" charset="-122"/>
              <a:ea typeface="华文细黑" pitchFamily="2" charset="-122"/>
            </a:endParaRPr>
          </a:p>
        </p:txBody>
      </p:sp>
      <p:sp>
        <p:nvSpPr>
          <p:cNvPr id="4" name="灯片编号占位符 3"/>
          <p:cNvSpPr>
            <a:spLocks noGrp="1"/>
          </p:cNvSpPr>
          <p:nvPr>
            <p:ph type="sldNum" sz="quarter" idx="12"/>
          </p:nvPr>
        </p:nvSpPr>
        <p:spPr/>
        <p:txBody>
          <a:bodyPr/>
          <a:lstStyle/>
          <a:p>
            <a:pPr>
              <a:defRPr/>
            </a:pPr>
            <a:fld id="{8A6699ED-CC2C-43E0-A934-426847004B7F}" type="slidenum">
              <a:rPr lang="en-US" altLang="zh-CN" smtClean="0"/>
              <a:pPr>
                <a:defRPr/>
              </a:pPr>
              <a:t>54</a:t>
            </a:fld>
            <a:endParaRPr lang="en-US" altLang="zh-C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标题 1"/>
          <p:cNvSpPr>
            <a:spLocks noGrp="1"/>
          </p:cNvSpPr>
          <p:nvPr>
            <p:ph type="title"/>
          </p:nvPr>
        </p:nvSpPr>
        <p:spPr>
          <a:xfrm>
            <a:off x="533400" y="731838"/>
            <a:ext cx="8610600" cy="563562"/>
          </a:xfrm>
        </p:spPr>
        <p:txBody>
          <a:bodyPr/>
          <a:lstStyle/>
          <a:p>
            <a:r>
              <a:rPr lang="zh-CN" altLang="en-US" smtClean="0"/>
              <a:t>知识点</a:t>
            </a:r>
            <a:r>
              <a:rPr lang="en-US" altLang="zh-CN" smtClean="0"/>
              <a:t>3</a:t>
            </a:r>
            <a:r>
              <a:rPr lang="zh-CN" altLang="en-US" smtClean="0"/>
              <a:t>：病毒知识</a:t>
            </a:r>
          </a:p>
        </p:txBody>
      </p:sp>
      <p:sp>
        <p:nvSpPr>
          <p:cNvPr id="99331" name="内容占位符 2"/>
          <p:cNvSpPr>
            <a:spLocks noGrp="1"/>
          </p:cNvSpPr>
          <p:nvPr>
            <p:ph idx="1"/>
          </p:nvPr>
        </p:nvSpPr>
        <p:spPr/>
        <p:txBody>
          <a:bodyPr/>
          <a:lstStyle/>
          <a:p>
            <a:r>
              <a:rPr lang="zh-CN" altLang="en-US" sz="2800" b="1" dirty="0" smtClean="0"/>
              <a:t>常考</a:t>
            </a:r>
            <a:r>
              <a:rPr lang="zh-CN" altLang="zh-CN" sz="2800" b="1" dirty="0" smtClean="0"/>
              <a:t>病毒的类型</a:t>
            </a:r>
            <a:endParaRPr lang="zh-CN" altLang="zh-CN" sz="2800" dirty="0" smtClean="0"/>
          </a:p>
          <a:p>
            <a:pPr>
              <a:buFont typeface="Arial" charset="0"/>
              <a:buChar char="•"/>
            </a:pPr>
            <a:r>
              <a:rPr lang="zh-CN" altLang="en-US" sz="2400" dirty="0" smtClean="0">
                <a:solidFill>
                  <a:srgbClr val="FF0000"/>
                </a:solidFill>
              </a:rPr>
              <a:t>蠕</a:t>
            </a:r>
            <a:r>
              <a:rPr lang="zh-CN" altLang="zh-CN" sz="2400" dirty="0" smtClean="0">
                <a:solidFill>
                  <a:srgbClr val="FF0000"/>
                </a:solidFill>
              </a:rPr>
              <a:t>虫病毒</a:t>
            </a:r>
            <a:r>
              <a:rPr lang="zh-CN" altLang="en-US" sz="2400" dirty="0" smtClean="0">
                <a:solidFill>
                  <a:srgbClr val="FF0000"/>
                </a:solidFill>
              </a:rPr>
              <a:t>：熊猫烧香</a:t>
            </a:r>
            <a:endParaRPr lang="en-US" altLang="zh-CN" sz="2400" dirty="0" smtClean="0">
              <a:solidFill>
                <a:srgbClr val="FF0000"/>
              </a:solidFill>
            </a:endParaRPr>
          </a:p>
          <a:p>
            <a:pPr>
              <a:buFont typeface="Arial" charset="0"/>
              <a:buChar char="•"/>
            </a:pPr>
            <a:r>
              <a:rPr lang="zh-CN" altLang="en-US" sz="2400" dirty="0" smtClean="0">
                <a:solidFill>
                  <a:srgbClr val="FF0000"/>
                </a:solidFill>
              </a:rPr>
              <a:t>木马</a:t>
            </a:r>
            <a:r>
              <a:rPr lang="zh-CN" altLang="zh-CN" sz="2400" dirty="0" smtClean="0">
                <a:solidFill>
                  <a:srgbClr val="FF0000"/>
                </a:solidFill>
              </a:rPr>
              <a:t>病毒</a:t>
            </a:r>
            <a:r>
              <a:rPr lang="zh-CN" altLang="en-US" sz="2400" dirty="0" smtClean="0">
                <a:solidFill>
                  <a:srgbClr val="FF0000"/>
                </a:solidFill>
              </a:rPr>
              <a:t>：</a:t>
            </a:r>
            <a:endParaRPr lang="zh-CN" altLang="zh-CN" sz="2400" dirty="0" smtClean="0"/>
          </a:p>
          <a:p>
            <a:pPr>
              <a:buFont typeface="Arial" charset="0"/>
              <a:buChar char="•"/>
            </a:pPr>
            <a:r>
              <a:rPr lang="zh-CN" altLang="en-US" sz="2400" dirty="0" smtClean="0">
                <a:solidFill>
                  <a:srgbClr val="FF0000"/>
                </a:solidFill>
              </a:rPr>
              <a:t>宏病毒</a:t>
            </a:r>
            <a:endParaRPr lang="zh-CN" altLang="zh-CN" sz="2400" dirty="0" smtClean="0"/>
          </a:p>
          <a:p>
            <a:pPr>
              <a:buFont typeface="Arial" charset="0"/>
              <a:buChar char="•"/>
            </a:pPr>
            <a:r>
              <a:rPr lang="zh-CN" altLang="en-US" sz="2400" dirty="0" smtClean="0">
                <a:solidFill>
                  <a:srgbClr val="FF0000"/>
                </a:solidFill>
              </a:rPr>
              <a:t>广告</a:t>
            </a:r>
            <a:r>
              <a:rPr lang="zh-CN" altLang="zh-CN" sz="2400" dirty="0" smtClean="0">
                <a:solidFill>
                  <a:srgbClr val="FF0000"/>
                </a:solidFill>
              </a:rPr>
              <a:t>病毒</a:t>
            </a:r>
            <a:endParaRPr lang="zh-CN" altLang="zh-CN" sz="2400" dirty="0" smtClean="0"/>
          </a:p>
          <a:p>
            <a:pPr>
              <a:buFont typeface="Arial" charset="0"/>
              <a:buChar char="•"/>
            </a:pPr>
            <a:r>
              <a:rPr lang="zh-CN" altLang="en-US" sz="2400" dirty="0" smtClean="0">
                <a:solidFill>
                  <a:srgbClr val="FF0000"/>
                </a:solidFill>
              </a:rPr>
              <a:t>硬件</a:t>
            </a:r>
            <a:r>
              <a:rPr lang="zh-CN" altLang="zh-CN" sz="2400" dirty="0" smtClean="0">
                <a:solidFill>
                  <a:srgbClr val="FF0000"/>
                </a:solidFill>
              </a:rPr>
              <a:t>病毒</a:t>
            </a:r>
            <a:endParaRPr lang="en-US" altLang="zh-CN" sz="2400" dirty="0" smtClean="0">
              <a:solidFill>
                <a:srgbClr val="FF0000"/>
              </a:solidFill>
            </a:endParaRPr>
          </a:p>
          <a:p>
            <a:pPr>
              <a:buFont typeface="Arial" charset="0"/>
              <a:buChar char="•"/>
            </a:pPr>
            <a:r>
              <a:rPr lang="zh-CN" altLang="en-US" sz="2400" dirty="0">
                <a:solidFill>
                  <a:srgbClr val="FF0000"/>
                </a:solidFill>
              </a:rPr>
              <a:t>源程序</a:t>
            </a:r>
            <a:r>
              <a:rPr lang="zh-CN" altLang="en-US" sz="2400" dirty="0" smtClean="0">
                <a:solidFill>
                  <a:srgbClr val="FF0000"/>
                </a:solidFill>
              </a:rPr>
              <a:t>病毒</a:t>
            </a:r>
            <a:endParaRPr lang="en-US" altLang="zh-CN" sz="2400" dirty="0" smtClean="0">
              <a:solidFill>
                <a:srgbClr val="FF0000"/>
              </a:solidFill>
            </a:endParaRPr>
          </a:p>
          <a:p>
            <a:pPr>
              <a:buFont typeface="Arial" charset="0"/>
              <a:buChar char="•"/>
            </a:pPr>
            <a:r>
              <a:rPr lang="zh-CN" altLang="en-US" sz="2400" dirty="0" smtClean="0">
                <a:solidFill>
                  <a:srgbClr val="FF0000"/>
                </a:solidFill>
              </a:rPr>
              <a:t>后门病毒</a:t>
            </a:r>
            <a:endParaRPr lang="en-US" altLang="zh-CN" sz="2400" dirty="0" smtClean="0">
              <a:solidFill>
                <a:srgbClr val="FF0000"/>
              </a:solidFill>
            </a:endParaRPr>
          </a:p>
          <a:p>
            <a:pPr>
              <a:buFont typeface="Arial" charset="0"/>
              <a:buChar char="•"/>
            </a:pPr>
            <a:r>
              <a:rPr lang="zh-CN" altLang="en-US" sz="2400" dirty="0">
                <a:solidFill>
                  <a:srgbClr val="FF0000"/>
                </a:solidFill>
              </a:rPr>
              <a:t>引导</a:t>
            </a:r>
            <a:r>
              <a:rPr lang="zh-CN" altLang="en-US" sz="2400" dirty="0" smtClean="0">
                <a:solidFill>
                  <a:srgbClr val="FF0000"/>
                </a:solidFill>
              </a:rPr>
              <a:t>区病毒</a:t>
            </a:r>
            <a:endParaRPr lang="en-US" altLang="zh-CN" sz="2400" dirty="0" smtClean="0">
              <a:solidFill>
                <a:srgbClr val="FF0000"/>
              </a:solidFill>
            </a:endParaRPr>
          </a:p>
          <a:p>
            <a:pPr>
              <a:buFont typeface="Arial" charset="0"/>
              <a:buChar char="•"/>
            </a:pPr>
            <a:endParaRPr lang="en-US" altLang="zh-CN" sz="2400" dirty="0">
              <a:solidFill>
                <a:srgbClr val="FF0000"/>
              </a:solidFill>
            </a:endParaRPr>
          </a:p>
        </p:txBody>
      </p:sp>
      <p:sp>
        <p:nvSpPr>
          <p:cNvPr id="4" name="灯片编号占位符 3"/>
          <p:cNvSpPr>
            <a:spLocks noGrp="1"/>
          </p:cNvSpPr>
          <p:nvPr>
            <p:ph type="sldNum" sz="quarter" idx="12"/>
          </p:nvPr>
        </p:nvSpPr>
        <p:spPr/>
        <p:txBody>
          <a:bodyPr/>
          <a:lstStyle/>
          <a:p>
            <a:pPr>
              <a:defRPr/>
            </a:pPr>
            <a:fld id="{2AF1702F-BC23-4CFE-8669-11AED4027853}" type="slidenum">
              <a:rPr lang="en-US" altLang="zh-CN" smtClean="0"/>
              <a:pPr>
                <a:defRPr/>
              </a:pPr>
              <a:t>55</a:t>
            </a:fld>
            <a:endParaRPr lang="en-US" altLang="zh-CN"/>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标题 1"/>
          <p:cNvSpPr>
            <a:spLocks noGrp="1"/>
          </p:cNvSpPr>
          <p:nvPr>
            <p:ph type="title"/>
          </p:nvPr>
        </p:nvSpPr>
        <p:spPr>
          <a:xfrm>
            <a:off x="533400" y="731838"/>
            <a:ext cx="8610600" cy="563562"/>
          </a:xfrm>
        </p:spPr>
        <p:txBody>
          <a:bodyPr/>
          <a:lstStyle/>
          <a:p>
            <a:r>
              <a:rPr lang="zh-CN" altLang="en-US" smtClean="0"/>
              <a:t>知识点</a:t>
            </a:r>
            <a:r>
              <a:rPr lang="en-US" altLang="zh-CN" smtClean="0"/>
              <a:t>3</a:t>
            </a:r>
            <a:r>
              <a:rPr lang="zh-CN" altLang="en-US" smtClean="0"/>
              <a:t>：病毒知识</a:t>
            </a:r>
          </a:p>
        </p:txBody>
      </p:sp>
      <p:sp>
        <p:nvSpPr>
          <p:cNvPr id="99331" name="内容占位符 2"/>
          <p:cNvSpPr>
            <a:spLocks noGrp="1"/>
          </p:cNvSpPr>
          <p:nvPr>
            <p:ph idx="1"/>
          </p:nvPr>
        </p:nvSpPr>
        <p:spPr/>
        <p:txBody>
          <a:bodyPr/>
          <a:lstStyle/>
          <a:p>
            <a:r>
              <a:rPr lang="zh-CN" altLang="en-US" sz="2800" b="1" dirty="0" smtClean="0"/>
              <a:t>常考</a:t>
            </a:r>
            <a:r>
              <a:rPr lang="zh-CN" altLang="zh-CN" sz="2800" b="1" dirty="0" smtClean="0"/>
              <a:t>病毒的类型</a:t>
            </a:r>
            <a:endParaRPr lang="zh-CN" altLang="zh-CN" sz="2800" dirty="0" smtClean="0"/>
          </a:p>
          <a:p>
            <a:pPr>
              <a:buFont typeface="Arial" charset="0"/>
              <a:buChar char="•"/>
            </a:pPr>
            <a:endParaRPr lang="en-US" altLang="zh-CN" sz="2400" dirty="0">
              <a:solidFill>
                <a:srgbClr val="FF0000"/>
              </a:solidFill>
            </a:endParaRPr>
          </a:p>
        </p:txBody>
      </p:sp>
      <p:sp>
        <p:nvSpPr>
          <p:cNvPr id="4" name="灯片编号占位符 3"/>
          <p:cNvSpPr>
            <a:spLocks noGrp="1"/>
          </p:cNvSpPr>
          <p:nvPr>
            <p:ph type="sldNum" sz="quarter" idx="12"/>
          </p:nvPr>
        </p:nvSpPr>
        <p:spPr/>
        <p:txBody>
          <a:bodyPr/>
          <a:lstStyle/>
          <a:p>
            <a:pPr>
              <a:defRPr/>
            </a:pPr>
            <a:fld id="{2AF1702F-BC23-4CFE-8669-11AED4027853}" type="slidenum">
              <a:rPr lang="en-US" altLang="zh-CN" smtClean="0"/>
              <a:pPr>
                <a:defRPr/>
              </a:pPr>
              <a:t>56</a:t>
            </a:fld>
            <a:endParaRPr lang="en-US" altLang="zh-CN"/>
          </a:p>
        </p:txBody>
      </p:sp>
      <p:graphicFrame>
        <p:nvGraphicFramePr>
          <p:cNvPr id="2" name="表格 1"/>
          <p:cNvGraphicFramePr>
            <a:graphicFrameLocks noGrp="1"/>
          </p:cNvGraphicFramePr>
          <p:nvPr>
            <p:extLst>
              <p:ext uri="{D42A27DB-BD31-4B8C-83A1-F6EECF244321}">
                <p14:modId xmlns:p14="http://schemas.microsoft.com/office/powerpoint/2010/main" val="640602086"/>
              </p:ext>
            </p:extLst>
          </p:nvPr>
        </p:nvGraphicFramePr>
        <p:xfrm>
          <a:off x="228600" y="1981200"/>
          <a:ext cx="8686799" cy="4800600"/>
        </p:xfrm>
        <a:graphic>
          <a:graphicData uri="http://schemas.openxmlformats.org/drawingml/2006/table">
            <a:tbl>
              <a:tblPr firstRow="1" bandRow="1">
                <a:tableStyleId>{073A0DAA-6AF3-43AB-8588-CEC1D06C72B9}</a:tableStyleId>
              </a:tblPr>
              <a:tblGrid>
                <a:gridCol w="1371600"/>
                <a:gridCol w="1143000"/>
                <a:gridCol w="4215713"/>
                <a:gridCol w="1956486"/>
              </a:tblGrid>
              <a:tr h="533400">
                <a:tc>
                  <a:txBody>
                    <a:bodyPr/>
                    <a:lstStyle/>
                    <a:p>
                      <a:pPr algn="ctr"/>
                      <a:r>
                        <a:rPr lang="zh-CN" altLang="en-US" sz="2400" dirty="0" smtClean="0"/>
                        <a:t>类型</a:t>
                      </a:r>
                      <a:endParaRPr lang="zh-CN" altLang="en-US" sz="2400" dirty="0"/>
                    </a:p>
                  </a:txBody>
                  <a:tcPr anchor="ctr"/>
                </a:tc>
                <a:tc>
                  <a:txBody>
                    <a:bodyPr/>
                    <a:lstStyle/>
                    <a:p>
                      <a:pPr algn="ctr"/>
                      <a:r>
                        <a:rPr lang="zh-CN" altLang="en-US" sz="2400" dirty="0" smtClean="0"/>
                        <a:t>关键字</a:t>
                      </a:r>
                      <a:endParaRPr lang="zh-CN" altLang="en-US" sz="2400" dirty="0"/>
                    </a:p>
                  </a:txBody>
                  <a:tcPr anchor="ctr"/>
                </a:tc>
                <a:tc>
                  <a:txBody>
                    <a:bodyPr/>
                    <a:lstStyle/>
                    <a:p>
                      <a:pPr algn="ctr"/>
                      <a:r>
                        <a:rPr lang="zh-CN" altLang="en-US" sz="2400" dirty="0" smtClean="0"/>
                        <a:t>目的</a:t>
                      </a:r>
                      <a:endParaRPr lang="zh-CN" altLang="en-US" sz="2400" dirty="0"/>
                    </a:p>
                  </a:txBody>
                  <a:tcPr anchor="ctr"/>
                </a:tc>
                <a:tc>
                  <a:txBody>
                    <a:bodyPr/>
                    <a:lstStyle/>
                    <a:p>
                      <a:pPr algn="ctr"/>
                      <a:r>
                        <a:rPr lang="zh-CN" altLang="en-US" sz="2400" dirty="0" smtClean="0"/>
                        <a:t>举例</a:t>
                      </a:r>
                      <a:endParaRPr lang="zh-CN" altLang="en-US" sz="2400" dirty="0"/>
                    </a:p>
                  </a:txBody>
                  <a:tcPr anchor="ctr"/>
                </a:tc>
              </a:tr>
              <a:tr h="533400">
                <a:tc>
                  <a:txBody>
                    <a:bodyPr/>
                    <a:lstStyle/>
                    <a:p>
                      <a:pPr algn="ctr"/>
                      <a:r>
                        <a:rPr lang="zh-CN" altLang="en-US" dirty="0" smtClean="0"/>
                        <a:t>蠕虫病毒</a:t>
                      </a:r>
                      <a:endParaRPr lang="zh-CN" altLang="en-US" dirty="0"/>
                    </a:p>
                  </a:txBody>
                  <a:tcPr anchor="ctr"/>
                </a:tc>
                <a:tc>
                  <a:txBody>
                    <a:bodyPr/>
                    <a:lstStyle/>
                    <a:p>
                      <a:pPr algn="ctr"/>
                      <a:r>
                        <a:rPr lang="en-US" altLang="zh-CN" dirty="0" smtClean="0"/>
                        <a:t>worm</a:t>
                      </a:r>
                      <a:endParaRPr lang="zh-CN" altLang="en-US" dirty="0"/>
                    </a:p>
                  </a:txBody>
                  <a:tcPr anchor="ctr"/>
                </a:tc>
                <a:tc>
                  <a:txBody>
                    <a:bodyPr/>
                    <a:lstStyle/>
                    <a:p>
                      <a:pPr algn="ctr"/>
                      <a:r>
                        <a:rPr lang="zh-CN" altLang="en-US" dirty="0" smtClean="0"/>
                        <a:t>利用网络进行复制传播的自包含程序</a:t>
                      </a:r>
                      <a:endParaRPr lang="zh-CN" altLang="en-US" dirty="0"/>
                    </a:p>
                  </a:txBody>
                  <a:tcPr anchor="ctr"/>
                </a:tc>
                <a:tc>
                  <a:txBody>
                    <a:bodyPr/>
                    <a:lstStyle/>
                    <a:p>
                      <a:pPr algn="ctr"/>
                      <a:r>
                        <a:rPr lang="zh-CN" altLang="en-US" dirty="0" smtClean="0"/>
                        <a:t>熊猫烧香</a:t>
                      </a:r>
                      <a:endParaRPr lang="zh-CN" altLang="en-US" dirty="0"/>
                    </a:p>
                  </a:txBody>
                  <a:tcPr anchor="ctr"/>
                </a:tc>
              </a:tr>
              <a:tr h="533400">
                <a:tc>
                  <a:txBody>
                    <a:bodyPr/>
                    <a:lstStyle/>
                    <a:p>
                      <a:pPr algn="ctr"/>
                      <a:r>
                        <a:rPr lang="zh-CN" altLang="en-US" dirty="0" smtClean="0"/>
                        <a:t>木马病毒</a:t>
                      </a:r>
                      <a:endParaRPr lang="zh-CN" altLang="en-US" dirty="0"/>
                    </a:p>
                  </a:txBody>
                  <a:tcPr anchor="ctr"/>
                </a:tc>
                <a:tc>
                  <a:txBody>
                    <a:bodyPr/>
                    <a:lstStyle/>
                    <a:p>
                      <a:pPr algn="ctr"/>
                      <a:r>
                        <a:rPr lang="en-US" altLang="zh-CN" dirty="0" smtClean="0"/>
                        <a:t>Trojan </a:t>
                      </a:r>
                      <a:endParaRPr lang="zh-CN" altLang="en-US" dirty="0"/>
                    </a:p>
                  </a:txBody>
                  <a:tcPr anchor="ctr"/>
                </a:tc>
                <a:tc>
                  <a:txBody>
                    <a:bodyPr/>
                    <a:lstStyle/>
                    <a:p>
                      <a:pPr algn="ctr"/>
                      <a:r>
                        <a:rPr lang="zh-CN" altLang="en-US" dirty="0" smtClean="0"/>
                        <a:t>毁坏、窃取被种者的文件 </a:t>
                      </a:r>
                      <a:endParaRPr lang="zh-CN" altLang="en-US" dirty="0"/>
                    </a:p>
                  </a:txBody>
                  <a:tcPr anchor="ctr"/>
                </a:tc>
                <a:tc>
                  <a:txBody>
                    <a:bodyPr/>
                    <a:lstStyle/>
                    <a:p>
                      <a:pPr algn="ctr"/>
                      <a:r>
                        <a:rPr lang="zh-CN" altLang="en-US" dirty="0" smtClean="0"/>
                        <a:t>支付大盗</a:t>
                      </a:r>
                      <a:endParaRPr lang="zh-CN" altLang="en-US" dirty="0"/>
                    </a:p>
                  </a:txBody>
                  <a:tcPr anchor="ctr"/>
                </a:tc>
              </a:tr>
              <a:tr h="533400">
                <a:tc>
                  <a:txBody>
                    <a:bodyPr/>
                    <a:lstStyle/>
                    <a:p>
                      <a:pPr algn="ctr"/>
                      <a:r>
                        <a:rPr lang="zh-CN" altLang="en-US" dirty="0" smtClean="0"/>
                        <a:t>宏病毒</a:t>
                      </a:r>
                      <a:endParaRPr lang="zh-CN" altLang="en-US" dirty="0"/>
                    </a:p>
                  </a:txBody>
                  <a:tcPr anchor="ctr"/>
                </a:tc>
                <a:tc>
                  <a:txBody>
                    <a:bodyPr/>
                    <a:lstStyle/>
                    <a:p>
                      <a:pPr algn="ctr"/>
                      <a:r>
                        <a:rPr lang="en-US" altLang="zh-CN" dirty="0" smtClean="0"/>
                        <a:t>Macro</a:t>
                      </a:r>
                      <a:endParaRPr lang="zh-CN" altLang="en-US" dirty="0"/>
                    </a:p>
                  </a:txBody>
                  <a:tcPr anchor="ctr"/>
                </a:tc>
                <a:tc>
                  <a:txBody>
                    <a:bodyPr/>
                    <a:lstStyle/>
                    <a:p>
                      <a:pPr algn="ctr"/>
                      <a:r>
                        <a:rPr lang="zh-CN" altLang="en-US" dirty="0" smtClean="0"/>
                        <a:t>寄存在文档或模板的宏中病毒</a:t>
                      </a:r>
                      <a:r>
                        <a:rPr lang="en-US" altLang="zh-CN" dirty="0" smtClean="0"/>
                        <a:t>(office)</a:t>
                      </a:r>
                      <a:endParaRPr lang="zh-CN" altLang="en-US" dirty="0"/>
                    </a:p>
                  </a:txBody>
                  <a:tcPr anchor="ctr"/>
                </a:tc>
                <a:tc>
                  <a:txBody>
                    <a:bodyPr/>
                    <a:lstStyle/>
                    <a:p>
                      <a:pPr algn="ctr"/>
                      <a:endParaRPr lang="zh-CN" altLang="en-US" dirty="0"/>
                    </a:p>
                  </a:txBody>
                  <a:tcPr anchor="ctr"/>
                </a:tc>
              </a:tr>
              <a:tr h="533400">
                <a:tc>
                  <a:txBody>
                    <a:bodyPr/>
                    <a:lstStyle/>
                    <a:p>
                      <a:pPr algn="ctr"/>
                      <a:r>
                        <a:rPr lang="zh-CN" altLang="en-US" dirty="0" smtClean="0"/>
                        <a:t>广告病毒</a:t>
                      </a:r>
                      <a:endParaRPr lang="zh-CN" altLang="en-US" dirty="0"/>
                    </a:p>
                  </a:txBody>
                  <a:tcPr anchor="ctr"/>
                </a:tc>
                <a:tc>
                  <a:txBody>
                    <a:bodyPr/>
                    <a:lstStyle/>
                    <a:p>
                      <a:pPr algn="ctr"/>
                      <a:r>
                        <a:rPr lang="en-US" altLang="zh-CN" dirty="0" smtClean="0"/>
                        <a:t>Ad</a:t>
                      </a:r>
                      <a:r>
                        <a:rPr lang="zh-CN" altLang="en-US" dirty="0" smtClean="0"/>
                        <a:t>**</a:t>
                      </a: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r>
              <a:tr h="533400">
                <a:tc>
                  <a:txBody>
                    <a:bodyPr/>
                    <a:lstStyle/>
                    <a:p>
                      <a:pPr algn="ctr"/>
                      <a:r>
                        <a:rPr lang="zh-CN" altLang="en-US" dirty="0" smtClean="0"/>
                        <a:t>硬件病毒</a:t>
                      </a:r>
                      <a:endParaRPr lang="zh-CN" altLang="en-US" dirty="0"/>
                    </a:p>
                  </a:txBody>
                  <a:tcPr anchor="ctr"/>
                </a:tc>
                <a:tc>
                  <a:txBody>
                    <a:bodyPr/>
                    <a:lstStyle/>
                    <a:p>
                      <a:pPr algn="ctr"/>
                      <a:endParaRPr lang="zh-CN" altLang="en-US" dirty="0"/>
                    </a:p>
                  </a:txBody>
                  <a:tcPr anchor="ctr"/>
                </a:tc>
                <a:tc>
                  <a:txBody>
                    <a:bodyPr/>
                    <a:lstStyle/>
                    <a:p>
                      <a:pPr algn="ctr"/>
                      <a:r>
                        <a:rPr lang="zh-CN" altLang="en-US" dirty="0" smtClean="0"/>
                        <a:t>破坏硬盘和内存，造成硬件损坏</a:t>
                      </a:r>
                      <a:endParaRPr lang="zh-CN" altLang="en-US" dirty="0"/>
                    </a:p>
                  </a:txBody>
                  <a:tcPr anchor="ctr"/>
                </a:tc>
                <a:tc>
                  <a:txBody>
                    <a:bodyPr/>
                    <a:lstStyle/>
                    <a:p>
                      <a:pPr algn="ctr"/>
                      <a:r>
                        <a:rPr lang="en-US" altLang="zh-CN" dirty="0" smtClean="0"/>
                        <a:t>CIH</a:t>
                      </a:r>
                      <a:endParaRPr lang="zh-CN" altLang="en-US" dirty="0"/>
                    </a:p>
                  </a:txBody>
                  <a:tcPr anchor="ctr"/>
                </a:tc>
              </a:tr>
              <a:tr h="533400">
                <a:tc>
                  <a:txBody>
                    <a:bodyPr/>
                    <a:lstStyle/>
                    <a:p>
                      <a:pPr algn="ctr"/>
                      <a:r>
                        <a:rPr lang="zh-CN" altLang="en-US" dirty="0" smtClean="0"/>
                        <a:t>源文件病毒</a:t>
                      </a:r>
                      <a:endParaRPr lang="zh-CN" altLang="en-US" dirty="0"/>
                    </a:p>
                  </a:txBody>
                  <a:tcPr anchor="ctr"/>
                </a:tc>
                <a:tc>
                  <a:txBody>
                    <a:bodyPr/>
                    <a:lstStyle/>
                    <a:p>
                      <a:pPr algn="ctr"/>
                      <a:r>
                        <a:rPr lang="en-US" altLang="zh-CN" dirty="0" smtClean="0"/>
                        <a:t>VB</a:t>
                      </a:r>
                      <a:r>
                        <a:rPr lang="zh-CN" altLang="en-US" dirty="0" smtClean="0"/>
                        <a:t>**</a:t>
                      </a:r>
                      <a:endParaRPr lang="zh-CN" altLang="en-US" dirty="0"/>
                    </a:p>
                  </a:txBody>
                  <a:tcPr anchor="ctr"/>
                </a:tc>
                <a:tc>
                  <a:txBody>
                    <a:bodyPr/>
                    <a:lstStyle/>
                    <a:p>
                      <a:pPr algn="ctr"/>
                      <a:r>
                        <a:rPr lang="zh-CN" altLang="en-US" dirty="0" smtClean="0"/>
                        <a:t>满足某些条件就删除该文件</a:t>
                      </a:r>
                      <a:endParaRPr lang="zh-CN" altLang="en-US" dirty="0"/>
                    </a:p>
                  </a:txBody>
                  <a:tcPr anchor="ctr"/>
                </a:tc>
                <a:tc>
                  <a:txBody>
                    <a:bodyPr/>
                    <a:lstStyle/>
                    <a:p>
                      <a:pPr algn="ctr"/>
                      <a:r>
                        <a:rPr lang="zh-CN" altLang="en-US" dirty="0" smtClean="0"/>
                        <a:t>恶小子</a:t>
                      </a:r>
                      <a:endParaRPr lang="zh-CN" altLang="en-US" dirty="0"/>
                    </a:p>
                  </a:txBody>
                  <a:tcPr anchor="ctr"/>
                </a:tc>
              </a:tr>
              <a:tr h="533400">
                <a:tc>
                  <a:txBody>
                    <a:bodyPr/>
                    <a:lstStyle/>
                    <a:p>
                      <a:pPr algn="ctr"/>
                      <a:r>
                        <a:rPr lang="zh-CN" altLang="en-US" dirty="0" smtClean="0"/>
                        <a:t>后门病毒</a:t>
                      </a:r>
                      <a:endParaRPr lang="zh-CN" altLang="en-US" dirty="0"/>
                    </a:p>
                  </a:txBody>
                  <a:tcPr anchor="ctr"/>
                </a:tc>
                <a:tc>
                  <a:txBody>
                    <a:bodyPr/>
                    <a:lstStyle/>
                    <a:p>
                      <a:pPr algn="ctr"/>
                      <a:r>
                        <a:rPr lang="en-US" altLang="zh-CN" dirty="0" smtClean="0"/>
                        <a:t>backdoor</a:t>
                      </a:r>
                      <a:endParaRPr lang="zh-CN" altLang="en-US" dirty="0"/>
                    </a:p>
                  </a:txBody>
                  <a:tcPr anchor="ctr"/>
                </a:tc>
                <a:tc>
                  <a:txBody>
                    <a:bodyPr/>
                    <a:lstStyle/>
                    <a:p>
                      <a:pPr algn="ctr"/>
                      <a:r>
                        <a:rPr lang="zh-CN" altLang="en-US" dirty="0" smtClean="0"/>
                        <a:t>信息泄露</a:t>
                      </a:r>
                      <a:endParaRPr lang="zh-CN" altLang="en-US" dirty="0"/>
                    </a:p>
                  </a:txBody>
                  <a:tcPr anchor="ctr"/>
                </a:tc>
                <a:tc>
                  <a:txBody>
                    <a:bodyPr/>
                    <a:lstStyle/>
                    <a:p>
                      <a:pPr algn="ctr"/>
                      <a:r>
                        <a:rPr lang="zh-CN" altLang="en-US" dirty="0" smtClean="0"/>
                        <a:t>灰鸽子二代</a:t>
                      </a:r>
                      <a:endParaRPr lang="zh-CN" altLang="en-US" dirty="0"/>
                    </a:p>
                  </a:txBody>
                  <a:tcPr anchor="ctr"/>
                </a:tc>
              </a:tr>
              <a:tr h="533400">
                <a:tc>
                  <a:txBody>
                    <a:bodyPr/>
                    <a:lstStyle/>
                    <a:p>
                      <a:pPr algn="ctr"/>
                      <a:r>
                        <a:rPr lang="zh-CN" altLang="en-US" dirty="0" smtClean="0"/>
                        <a:t>引导区病毒</a:t>
                      </a:r>
                      <a:endParaRPr lang="zh-CN" altLang="en-US" dirty="0"/>
                    </a:p>
                  </a:txBody>
                  <a:tcPr anchor="ctr"/>
                </a:tc>
                <a:tc>
                  <a:txBody>
                    <a:bodyPr/>
                    <a:lstStyle/>
                    <a:p>
                      <a:pPr algn="ctr"/>
                      <a:endParaRPr lang="zh-CN" altLang="en-US" dirty="0"/>
                    </a:p>
                  </a:txBody>
                  <a:tcPr anchor="ctr"/>
                </a:tc>
                <a:tc>
                  <a:txBody>
                    <a:bodyPr/>
                    <a:lstStyle/>
                    <a:p>
                      <a:pPr algn="ctr"/>
                      <a:r>
                        <a:rPr lang="zh-CN" altLang="en-US" dirty="0" smtClean="0"/>
                        <a:t>病毒在引导区中，重装系统无法清除</a:t>
                      </a:r>
                      <a:endParaRPr lang="zh-CN" altLang="en-US" dirty="0"/>
                    </a:p>
                  </a:txBody>
                  <a:tcPr anchor="ctr"/>
                </a:tc>
                <a:tc>
                  <a:txBody>
                    <a:bodyPr/>
                    <a:lstStyle/>
                    <a:p>
                      <a:pPr algn="ctr"/>
                      <a:r>
                        <a:rPr lang="en-US" altLang="zh-CN" dirty="0" smtClean="0"/>
                        <a:t>WYX</a:t>
                      </a:r>
                      <a:endParaRPr lang="zh-CN" altLang="en-US" dirty="0"/>
                    </a:p>
                  </a:txBody>
                  <a:tcPr anchor="ctr"/>
                </a:tc>
              </a:tr>
            </a:tbl>
          </a:graphicData>
        </a:graphic>
      </p:graphicFrame>
    </p:spTree>
    <p:extLst>
      <p:ext uri="{BB962C8B-B14F-4D97-AF65-F5344CB8AC3E}">
        <p14:creationId xmlns:p14="http://schemas.microsoft.com/office/powerpoint/2010/main" val="125272902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标题 1"/>
          <p:cNvSpPr>
            <a:spLocks noGrp="1"/>
          </p:cNvSpPr>
          <p:nvPr>
            <p:ph type="title"/>
          </p:nvPr>
        </p:nvSpPr>
        <p:spPr>
          <a:xfrm>
            <a:off x="533400" y="731838"/>
            <a:ext cx="8610600" cy="563562"/>
          </a:xfrm>
        </p:spPr>
        <p:txBody>
          <a:bodyPr/>
          <a:lstStyle/>
          <a:p>
            <a:r>
              <a:rPr lang="zh-CN" altLang="en-US" smtClean="0"/>
              <a:t>知识点</a:t>
            </a:r>
            <a:r>
              <a:rPr lang="en-US" altLang="zh-CN" smtClean="0"/>
              <a:t>3</a:t>
            </a:r>
            <a:r>
              <a:rPr lang="zh-CN" altLang="en-US" smtClean="0"/>
              <a:t>：病毒知识</a:t>
            </a:r>
          </a:p>
        </p:txBody>
      </p:sp>
      <p:sp>
        <p:nvSpPr>
          <p:cNvPr id="4" name="灯片编号占位符 3"/>
          <p:cNvSpPr>
            <a:spLocks noGrp="1"/>
          </p:cNvSpPr>
          <p:nvPr>
            <p:ph type="sldNum" sz="quarter" idx="12"/>
          </p:nvPr>
        </p:nvSpPr>
        <p:spPr/>
        <p:txBody>
          <a:bodyPr/>
          <a:lstStyle/>
          <a:p>
            <a:pPr>
              <a:defRPr/>
            </a:pPr>
            <a:fld id="{F5927B97-19B4-495B-9AFB-D0A55E18E956}" type="slidenum">
              <a:rPr lang="en-US" altLang="zh-CN" smtClean="0"/>
              <a:pPr>
                <a:defRPr/>
              </a:pPr>
              <a:t>57</a:t>
            </a:fld>
            <a:endParaRPr lang="en-US" altLang="zh-CN"/>
          </a:p>
        </p:txBody>
      </p:sp>
      <p:sp>
        <p:nvSpPr>
          <p:cNvPr id="100356" name="内容占位符 1"/>
          <p:cNvSpPr>
            <a:spLocks noGrp="1"/>
          </p:cNvSpPr>
          <p:nvPr>
            <p:ph idx="1"/>
          </p:nvPr>
        </p:nvSpPr>
        <p:spPr/>
        <p:txBody>
          <a:bodyPr/>
          <a:lstStyle/>
          <a:p>
            <a:endParaRPr lang="zh-CN" altLang="en-US" smtClean="0"/>
          </a:p>
        </p:txBody>
      </p:sp>
      <p:pic>
        <p:nvPicPr>
          <p:cNvPr id="100357" name="图片 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447800"/>
            <a:ext cx="8974138"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标题 1"/>
          <p:cNvSpPr>
            <a:spLocks noGrp="1"/>
          </p:cNvSpPr>
          <p:nvPr>
            <p:ph type="title"/>
          </p:nvPr>
        </p:nvSpPr>
        <p:spPr>
          <a:xfrm>
            <a:off x="838200" y="762000"/>
            <a:ext cx="8229600" cy="563563"/>
          </a:xfrm>
        </p:spPr>
        <p:txBody>
          <a:bodyPr/>
          <a:lstStyle/>
          <a:p>
            <a:r>
              <a:rPr lang="zh-CN" altLang="en-US" smtClean="0"/>
              <a:t>知识点</a:t>
            </a:r>
            <a:r>
              <a:rPr lang="en-US" altLang="zh-CN" smtClean="0"/>
              <a:t>3</a:t>
            </a:r>
            <a:r>
              <a:rPr lang="zh-CN" altLang="en-US" smtClean="0"/>
              <a:t>：病毒知识</a:t>
            </a:r>
          </a:p>
        </p:txBody>
      </p:sp>
      <p:sp>
        <p:nvSpPr>
          <p:cNvPr id="4" name="灯片编号占位符 3"/>
          <p:cNvSpPr>
            <a:spLocks noGrp="1"/>
          </p:cNvSpPr>
          <p:nvPr>
            <p:ph type="sldNum" sz="quarter" idx="12"/>
          </p:nvPr>
        </p:nvSpPr>
        <p:spPr/>
        <p:txBody>
          <a:bodyPr/>
          <a:lstStyle/>
          <a:p>
            <a:pPr>
              <a:defRPr/>
            </a:pPr>
            <a:fld id="{96728276-422E-428A-994A-C08A185BA25B}" type="slidenum">
              <a:rPr lang="en-US" altLang="zh-CN" smtClean="0">
                <a:solidFill>
                  <a:srgbClr val="17347D"/>
                </a:solidFill>
              </a:rPr>
              <a:pPr>
                <a:defRPr/>
              </a:pPr>
              <a:t>58</a:t>
            </a:fld>
            <a:endParaRPr lang="en-US" altLang="zh-CN">
              <a:solidFill>
                <a:srgbClr val="17347D"/>
              </a:solidFill>
            </a:endParaRPr>
          </a:p>
        </p:txBody>
      </p:sp>
      <p:sp>
        <p:nvSpPr>
          <p:cNvPr id="2" name="内容占位符 1"/>
          <p:cNvSpPr>
            <a:spLocks noGrp="1"/>
          </p:cNvSpPr>
          <p:nvPr>
            <p:ph idx="1"/>
          </p:nvPr>
        </p:nvSpPr>
        <p:spPr/>
        <p:txBody>
          <a:bodyPr/>
          <a:lstStyle/>
          <a:p>
            <a:pPr>
              <a:defRPr/>
            </a:pPr>
            <a:r>
              <a:rPr lang="zh-CN" altLang="en-US" sz="2800" dirty="0" smtClean="0"/>
              <a:t>例</a:t>
            </a:r>
            <a:r>
              <a:rPr lang="en-US" altLang="zh-CN" sz="2800" dirty="0" smtClean="0"/>
              <a:t>1</a:t>
            </a:r>
            <a:r>
              <a:rPr lang="zh-CN" altLang="en-US" sz="2800" dirty="0" smtClean="0"/>
              <a:t>：</a:t>
            </a:r>
            <a:r>
              <a:rPr lang="zh-CN" altLang="zh-CN" sz="2800" dirty="0"/>
              <a:t>杀毒软件报告发现病毒</a:t>
            </a:r>
            <a:r>
              <a:rPr lang="en-US" altLang="zh-CN" sz="2800" dirty="0" err="1"/>
              <a:t>Macro.Melissa</a:t>
            </a:r>
            <a:r>
              <a:rPr lang="zh-CN" altLang="zh-CN" sz="2800" dirty="0"/>
              <a:t>，由该病毒名称可以推断出病毒类型是</a:t>
            </a:r>
            <a:r>
              <a:rPr lang="zh-CN" altLang="zh-CN" sz="2800" u="sng" dirty="0"/>
              <a:t> （</a:t>
            </a:r>
            <a:r>
              <a:rPr lang="en-US" altLang="zh-CN" sz="2800" u="sng" dirty="0"/>
              <a:t>40</a:t>
            </a:r>
            <a:r>
              <a:rPr lang="zh-CN" altLang="zh-CN" sz="2800" u="sng" dirty="0"/>
              <a:t>） </a:t>
            </a:r>
            <a:r>
              <a:rPr lang="zh-CN" altLang="zh-CN" sz="2800" dirty="0"/>
              <a:t>，这类病毒主要感染目标是</a:t>
            </a:r>
            <a:r>
              <a:rPr lang="zh-CN" altLang="zh-CN" sz="2800" u="sng" dirty="0"/>
              <a:t> （</a:t>
            </a:r>
            <a:r>
              <a:rPr lang="en-US" altLang="zh-CN" sz="2800" u="sng" dirty="0"/>
              <a:t>41</a:t>
            </a:r>
            <a:r>
              <a:rPr lang="zh-CN" altLang="zh-CN" sz="2800" u="sng" dirty="0"/>
              <a:t>） </a:t>
            </a:r>
            <a:r>
              <a:rPr lang="zh-CN" altLang="zh-CN" sz="2800" dirty="0"/>
              <a:t>。</a:t>
            </a:r>
          </a:p>
          <a:p>
            <a:pPr marL="0" indent="0">
              <a:buFont typeface="Wingdings" pitchFamily="2" charset="2"/>
              <a:buNone/>
              <a:defRPr/>
            </a:pPr>
            <a:r>
              <a:rPr lang="zh-CN" altLang="zh-CN" sz="2800" dirty="0"/>
              <a:t>（</a:t>
            </a:r>
            <a:r>
              <a:rPr lang="en-US" altLang="zh-CN" sz="2800" dirty="0"/>
              <a:t>40</a:t>
            </a:r>
            <a:r>
              <a:rPr lang="zh-CN" altLang="zh-CN" sz="2800" dirty="0"/>
              <a:t>）</a:t>
            </a:r>
            <a:r>
              <a:rPr lang="en-US" altLang="zh-CN" sz="2800" dirty="0"/>
              <a:t>A.</a:t>
            </a:r>
            <a:r>
              <a:rPr lang="zh-CN" altLang="zh-CN" sz="2800" dirty="0"/>
              <a:t>文件型</a:t>
            </a:r>
            <a:r>
              <a:rPr lang="en-US" altLang="zh-CN" sz="2800" dirty="0"/>
              <a:t>        B.</a:t>
            </a:r>
            <a:r>
              <a:rPr lang="zh-CN" altLang="zh-CN" sz="2800" dirty="0"/>
              <a:t>引导型　　　</a:t>
            </a:r>
            <a:r>
              <a:rPr lang="en-US" altLang="zh-CN" sz="2800" dirty="0"/>
              <a:t>      </a:t>
            </a:r>
            <a:endParaRPr lang="en-US" altLang="zh-CN" sz="2800" dirty="0" smtClean="0"/>
          </a:p>
          <a:p>
            <a:pPr marL="0" indent="0">
              <a:buFont typeface="Wingdings" pitchFamily="2" charset="2"/>
              <a:buNone/>
              <a:defRPr/>
            </a:pPr>
            <a:r>
              <a:rPr lang="en-US" altLang="zh-CN" sz="2800" dirty="0"/>
              <a:t>	 </a:t>
            </a:r>
            <a:r>
              <a:rPr lang="en-US" altLang="zh-CN" sz="2800" dirty="0" smtClean="0"/>
              <a:t> C</a:t>
            </a:r>
            <a:r>
              <a:rPr lang="zh-CN" altLang="zh-CN" sz="2800" dirty="0"/>
              <a:t>．目录型</a:t>
            </a:r>
            <a:r>
              <a:rPr lang="en-US" altLang="zh-CN" sz="2800" dirty="0"/>
              <a:t>  </a:t>
            </a:r>
            <a:r>
              <a:rPr lang="en-US" altLang="zh-CN" sz="2800" dirty="0" smtClean="0"/>
              <a:t>  </a:t>
            </a:r>
            <a:r>
              <a:rPr lang="en-US" altLang="zh-CN" sz="2800" dirty="0"/>
              <a:t> D</a:t>
            </a:r>
            <a:r>
              <a:rPr lang="zh-CN" altLang="zh-CN" sz="2800" dirty="0"/>
              <a:t>．宏病毒</a:t>
            </a:r>
          </a:p>
          <a:p>
            <a:pPr marL="0" indent="0">
              <a:buFont typeface="Wingdings" pitchFamily="2" charset="2"/>
              <a:buNone/>
              <a:defRPr/>
            </a:pPr>
            <a:r>
              <a:rPr lang="zh-CN" altLang="zh-CN" sz="2800" dirty="0"/>
              <a:t>（</a:t>
            </a:r>
            <a:r>
              <a:rPr lang="en-US" altLang="zh-CN" sz="2800" dirty="0"/>
              <a:t>41</a:t>
            </a:r>
            <a:r>
              <a:rPr lang="zh-CN" altLang="zh-CN" sz="2800" dirty="0"/>
              <a:t>）</a:t>
            </a:r>
            <a:r>
              <a:rPr lang="en-US" altLang="zh-CN" sz="2800" dirty="0"/>
              <a:t>A.EXE</a:t>
            </a:r>
            <a:r>
              <a:rPr lang="zh-CN" altLang="zh-CN" sz="2800" dirty="0"/>
              <a:t>或</a:t>
            </a:r>
            <a:r>
              <a:rPr lang="en-US" altLang="zh-CN" sz="2800" dirty="0"/>
              <a:t>COM</a:t>
            </a:r>
            <a:r>
              <a:rPr lang="zh-CN" altLang="zh-CN" sz="2800" dirty="0"/>
              <a:t>可执行文件</a:t>
            </a:r>
            <a:r>
              <a:rPr lang="en-US" altLang="zh-CN" sz="2800" dirty="0"/>
              <a:t> </a:t>
            </a:r>
            <a:endParaRPr lang="en-US" altLang="zh-CN" sz="2800" dirty="0" smtClean="0"/>
          </a:p>
          <a:p>
            <a:pPr marL="0" indent="0">
              <a:buFont typeface="Wingdings" pitchFamily="2" charset="2"/>
              <a:buNone/>
              <a:defRPr/>
            </a:pPr>
            <a:r>
              <a:rPr lang="en-US" altLang="zh-CN" sz="2800" dirty="0" smtClean="0"/>
              <a:t>            B.WORD</a:t>
            </a:r>
            <a:r>
              <a:rPr lang="zh-CN" altLang="zh-CN" sz="2800" dirty="0"/>
              <a:t>或</a:t>
            </a:r>
            <a:r>
              <a:rPr lang="en-US" altLang="zh-CN" sz="2800" dirty="0"/>
              <a:t>EXCEL</a:t>
            </a:r>
            <a:r>
              <a:rPr lang="zh-CN" altLang="zh-CN" sz="2800" dirty="0"/>
              <a:t>文件 </a:t>
            </a:r>
            <a:endParaRPr lang="en-US" altLang="zh-CN" sz="2800" dirty="0" smtClean="0"/>
          </a:p>
          <a:p>
            <a:pPr marL="0" indent="0">
              <a:buFont typeface="Wingdings" pitchFamily="2" charset="2"/>
              <a:buNone/>
              <a:defRPr/>
            </a:pPr>
            <a:r>
              <a:rPr lang="en-US" altLang="zh-CN" sz="2800" dirty="0"/>
              <a:t> </a:t>
            </a:r>
            <a:r>
              <a:rPr lang="en-US" altLang="zh-CN" sz="2800" dirty="0" smtClean="0"/>
              <a:t>           C.DLL</a:t>
            </a:r>
            <a:r>
              <a:rPr lang="zh-CN" altLang="zh-CN" sz="2800" dirty="0"/>
              <a:t>系统文</a:t>
            </a:r>
            <a:r>
              <a:rPr lang="en-US" altLang="zh-CN" sz="2800" dirty="0"/>
              <a:t>  </a:t>
            </a:r>
            <a:endParaRPr lang="en-US" altLang="zh-CN" sz="2800" dirty="0" smtClean="0"/>
          </a:p>
          <a:p>
            <a:pPr marL="0" indent="0">
              <a:buFont typeface="Wingdings" pitchFamily="2" charset="2"/>
              <a:buNone/>
              <a:defRPr/>
            </a:pPr>
            <a:r>
              <a:rPr lang="en-US" altLang="zh-CN" sz="2800" dirty="0"/>
              <a:t> </a:t>
            </a:r>
            <a:r>
              <a:rPr lang="en-US" altLang="zh-CN" sz="2800" dirty="0" smtClean="0"/>
              <a:t>           D</a:t>
            </a:r>
            <a:r>
              <a:rPr lang="en-US" altLang="zh-CN" sz="2800" dirty="0"/>
              <a:t>.</a:t>
            </a:r>
            <a:r>
              <a:rPr lang="zh-CN" altLang="zh-CN" sz="2800" dirty="0"/>
              <a:t>磁盘引导区</a:t>
            </a:r>
          </a:p>
          <a:p>
            <a:pPr marL="0" indent="0">
              <a:buFont typeface="Wingdings" pitchFamily="2" charset="2"/>
              <a:buNone/>
              <a:defRPr/>
            </a:pPr>
            <a:endParaRPr lang="zh-CN" altLang="zh-CN" sz="2800"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1"/>
          <p:cNvSpPr>
            <a:spLocks noGrp="1"/>
          </p:cNvSpPr>
          <p:nvPr>
            <p:ph type="title"/>
          </p:nvPr>
        </p:nvSpPr>
        <p:spPr>
          <a:xfrm>
            <a:off x="838200" y="762000"/>
            <a:ext cx="8229600" cy="563563"/>
          </a:xfrm>
        </p:spPr>
        <p:txBody>
          <a:bodyPr/>
          <a:lstStyle/>
          <a:p>
            <a:r>
              <a:rPr lang="zh-CN" altLang="en-US" smtClean="0"/>
              <a:t>知识点</a:t>
            </a:r>
            <a:r>
              <a:rPr lang="en-US" altLang="zh-CN" smtClean="0"/>
              <a:t>3</a:t>
            </a:r>
            <a:r>
              <a:rPr lang="zh-CN" altLang="en-US" smtClean="0"/>
              <a:t>：病毒知识</a:t>
            </a:r>
          </a:p>
        </p:txBody>
      </p:sp>
      <p:sp>
        <p:nvSpPr>
          <p:cNvPr id="4" name="灯片编号占位符 3"/>
          <p:cNvSpPr>
            <a:spLocks noGrp="1"/>
          </p:cNvSpPr>
          <p:nvPr>
            <p:ph type="sldNum" sz="quarter" idx="12"/>
          </p:nvPr>
        </p:nvSpPr>
        <p:spPr/>
        <p:txBody>
          <a:bodyPr/>
          <a:lstStyle/>
          <a:p>
            <a:pPr>
              <a:defRPr/>
            </a:pPr>
            <a:fld id="{BF200B37-AD02-4CA6-B9A0-FD142F29CFCB}" type="slidenum">
              <a:rPr lang="en-US" altLang="zh-CN" smtClean="0">
                <a:solidFill>
                  <a:srgbClr val="17347D"/>
                </a:solidFill>
              </a:rPr>
              <a:pPr>
                <a:defRPr/>
              </a:pPr>
              <a:t>59</a:t>
            </a:fld>
            <a:endParaRPr lang="en-US" altLang="zh-CN">
              <a:solidFill>
                <a:srgbClr val="17347D"/>
              </a:solidFill>
            </a:endParaRPr>
          </a:p>
        </p:txBody>
      </p:sp>
      <p:sp>
        <p:nvSpPr>
          <p:cNvPr id="2" name="内容占位符 1"/>
          <p:cNvSpPr>
            <a:spLocks noGrp="1"/>
          </p:cNvSpPr>
          <p:nvPr>
            <p:ph idx="1"/>
          </p:nvPr>
        </p:nvSpPr>
        <p:spPr/>
        <p:txBody>
          <a:bodyPr/>
          <a:lstStyle/>
          <a:p>
            <a:pPr>
              <a:defRPr/>
            </a:pPr>
            <a:r>
              <a:rPr lang="zh-CN" altLang="en-US" sz="2800" dirty="0" smtClean="0"/>
              <a:t>例</a:t>
            </a:r>
            <a:r>
              <a:rPr lang="en-US" altLang="zh-CN" sz="2800" dirty="0" smtClean="0"/>
              <a:t>2</a:t>
            </a:r>
            <a:r>
              <a:rPr lang="zh-CN" altLang="en-US" sz="2800" dirty="0" smtClean="0"/>
              <a:t>：</a:t>
            </a:r>
            <a:r>
              <a:rPr lang="zh-CN" altLang="zh-CN" sz="2800" dirty="0"/>
              <a:t>某局域网访问</a:t>
            </a:r>
            <a:r>
              <a:rPr lang="en-US" altLang="zh-CN" sz="2800" dirty="0"/>
              <a:t>internet </a:t>
            </a:r>
            <a:r>
              <a:rPr lang="zh-CN" altLang="zh-CN" sz="2800" dirty="0"/>
              <a:t>速度很慢，经检测发现局域网内有大量的广播包，采用</a:t>
            </a:r>
            <a:r>
              <a:rPr lang="zh-CN" altLang="zh-CN" sz="2800" u="sng" dirty="0"/>
              <a:t>（</a:t>
            </a:r>
            <a:r>
              <a:rPr lang="en-US" altLang="zh-CN" sz="2800" u="sng" dirty="0"/>
              <a:t>49</a:t>
            </a:r>
            <a:r>
              <a:rPr lang="zh-CN" altLang="zh-CN" sz="2800" u="sng" dirty="0"/>
              <a:t>）</a:t>
            </a:r>
            <a:r>
              <a:rPr lang="zh-CN" altLang="zh-CN" sz="2800" dirty="0"/>
              <a:t>方法不可能有效的解决该网络问题。 </a:t>
            </a:r>
          </a:p>
          <a:p>
            <a:pPr marL="0" indent="0">
              <a:buFont typeface="Wingdings" pitchFamily="2" charset="2"/>
              <a:buNone/>
              <a:defRPr/>
            </a:pPr>
            <a:r>
              <a:rPr lang="en-US" altLang="zh-CN" sz="2800" dirty="0" smtClean="0"/>
              <a:t>A</a:t>
            </a:r>
            <a:r>
              <a:rPr lang="zh-CN" altLang="zh-CN" sz="2800" dirty="0"/>
              <a:t>．在局域网内查杀</a:t>
            </a:r>
            <a:r>
              <a:rPr lang="en-US" altLang="zh-CN" sz="2800" dirty="0"/>
              <a:t>ARP</a:t>
            </a:r>
            <a:r>
              <a:rPr lang="zh-CN" altLang="zh-CN" sz="2800" dirty="0"/>
              <a:t>病毒和蠕虫病毒</a:t>
            </a:r>
            <a:r>
              <a:rPr lang="en-US" altLang="zh-CN" sz="2800" dirty="0"/>
              <a:t>  </a:t>
            </a:r>
            <a:r>
              <a:rPr lang="zh-CN" altLang="zh-CN" sz="2800" dirty="0"/>
              <a:t>　</a:t>
            </a:r>
            <a:endParaRPr lang="en-US" altLang="zh-CN" sz="2800" dirty="0" smtClean="0"/>
          </a:p>
          <a:p>
            <a:pPr marL="0" indent="0">
              <a:buFont typeface="Wingdings" pitchFamily="2" charset="2"/>
              <a:buNone/>
              <a:defRPr/>
            </a:pPr>
            <a:r>
              <a:rPr lang="en-US" altLang="zh-CN" sz="2800" dirty="0" smtClean="0"/>
              <a:t>B</a:t>
            </a:r>
            <a:r>
              <a:rPr lang="zh-CN" altLang="zh-CN" sz="2800" dirty="0"/>
              <a:t>．检查局域网内交换机端口和主机网卡是否有故障</a:t>
            </a:r>
          </a:p>
          <a:p>
            <a:pPr marL="0" indent="0">
              <a:buFont typeface="Wingdings" pitchFamily="2" charset="2"/>
              <a:buNone/>
              <a:defRPr/>
            </a:pPr>
            <a:r>
              <a:rPr lang="en-US" altLang="zh-CN" sz="2800" dirty="0" smtClean="0"/>
              <a:t>C</a:t>
            </a:r>
            <a:r>
              <a:rPr lang="zh-CN" altLang="zh-CN" sz="2800" dirty="0"/>
              <a:t>．检查局域网内是否有环路出现　　</a:t>
            </a:r>
            <a:r>
              <a:rPr lang="en-US" altLang="zh-CN" sz="2800" dirty="0"/>
              <a:t>  </a:t>
            </a:r>
            <a:r>
              <a:rPr lang="zh-CN" altLang="zh-CN" sz="2800" dirty="0"/>
              <a:t>　</a:t>
            </a:r>
            <a:r>
              <a:rPr lang="en-US" altLang="zh-CN" sz="2800" dirty="0"/>
              <a:t>  </a:t>
            </a:r>
            <a:endParaRPr lang="en-US" altLang="zh-CN" sz="2800" dirty="0" smtClean="0"/>
          </a:p>
          <a:p>
            <a:pPr marL="0" indent="0">
              <a:buFont typeface="Wingdings" pitchFamily="2" charset="2"/>
              <a:buNone/>
              <a:defRPr/>
            </a:pPr>
            <a:r>
              <a:rPr lang="en-US" altLang="zh-CN" sz="2800" dirty="0" smtClean="0"/>
              <a:t>D</a:t>
            </a:r>
            <a:r>
              <a:rPr lang="zh-CN" altLang="zh-CN" sz="2800" dirty="0"/>
              <a:t>．提高出口带宽速度</a:t>
            </a:r>
          </a:p>
          <a:p>
            <a:pPr marL="0" indent="0">
              <a:buFont typeface="Wingdings" pitchFamily="2" charset="2"/>
              <a:buNone/>
              <a:defRPr/>
            </a:pPr>
            <a:endParaRPr lang="zh-CN" altLang="zh-CN" sz="28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26"/>
          <p:cNvSpPr>
            <a:spLocks noGrp="1" noChangeArrowheads="1"/>
          </p:cNvSpPr>
          <p:nvPr>
            <p:ph type="title"/>
          </p:nvPr>
        </p:nvSpPr>
        <p:spPr/>
        <p:txBody>
          <a:bodyPr/>
          <a:lstStyle/>
          <a:p>
            <a:r>
              <a:rPr lang="zh-CN" altLang="en-US" smtClean="0">
                <a:latin typeface="微软雅黑" pitchFamily="34" charset="-122"/>
              </a:rPr>
              <a:t>计算机系统知识</a:t>
            </a:r>
            <a:endParaRPr lang="en-US" altLang="zh-CN" smtClean="0">
              <a:latin typeface="微软雅黑" pitchFamily="34" charset="-122"/>
            </a:endParaRPr>
          </a:p>
        </p:txBody>
      </p:sp>
      <p:sp>
        <p:nvSpPr>
          <p:cNvPr id="29700" name="Rectangle 1027"/>
          <p:cNvSpPr>
            <a:spLocks noGrp="1" noChangeArrowheads="1"/>
          </p:cNvSpPr>
          <p:nvPr>
            <p:ph type="body" idx="1"/>
          </p:nvPr>
        </p:nvSpPr>
        <p:spPr>
          <a:xfrm>
            <a:off x="457200" y="1419225"/>
            <a:ext cx="8382000" cy="5133975"/>
          </a:xfrm>
        </p:spPr>
        <p:txBody>
          <a:bodyPr/>
          <a:lstStyle/>
          <a:p>
            <a:pPr marL="457200" indent="-457200">
              <a:lnSpc>
                <a:spcPct val="90000"/>
              </a:lnSpc>
              <a:defRPr/>
            </a:pPr>
            <a:r>
              <a:rPr lang="zh-CN" altLang="en-US" sz="2800" b="1" dirty="0" smtClean="0">
                <a:latin typeface="华文细黑" panose="02010600040101010101" pitchFamily="2" charset="-122"/>
                <a:ea typeface="华文细黑" panose="02010600040101010101" pitchFamily="2" charset="-122"/>
              </a:rPr>
              <a:t>计算机系统基础知识</a:t>
            </a:r>
            <a:endParaRPr lang="en-US" altLang="zh-CN" sz="2800" b="1" dirty="0" smtClean="0">
              <a:latin typeface="华文细黑" panose="02010600040101010101" pitchFamily="2" charset="-122"/>
              <a:ea typeface="华文细黑" panose="02010600040101010101" pitchFamily="2" charset="-122"/>
            </a:endParaRPr>
          </a:p>
          <a:p>
            <a:pPr marL="457200" indent="-457200">
              <a:lnSpc>
                <a:spcPct val="90000"/>
              </a:lnSpc>
              <a:defRPr/>
            </a:pPr>
            <a:endParaRPr lang="en-US" altLang="zh-CN" sz="2800" b="1" dirty="0">
              <a:latin typeface="华文细黑" panose="02010600040101010101" pitchFamily="2" charset="-122"/>
              <a:ea typeface="华文细黑" panose="02010600040101010101" pitchFamily="2" charset="-122"/>
            </a:endParaRPr>
          </a:p>
          <a:p>
            <a:pPr marL="457200" indent="-457200">
              <a:lnSpc>
                <a:spcPct val="90000"/>
              </a:lnSpc>
              <a:defRPr/>
            </a:pPr>
            <a:r>
              <a:rPr lang="zh-CN" altLang="en-US" sz="2800" b="1" dirty="0" smtClean="0">
                <a:latin typeface="华文细黑" panose="02010600040101010101" pitchFamily="2" charset="-122"/>
                <a:ea typeface="华文细黑" panose="02010600040101010101" pitchFamily="2" charset="-122"/>
              </a:rPr>
              <a:t>计算机体系结构</a:t>
            </a:r>
            <a:endParaRPr lang="en-US" altLang="zh-CN" sz="2800" b="1" dirty="0" smtClean="0">
              <a:latin typeface="华文细黑" panose="02010600040101010101" pitchFamily="2" charset="-122"/>
              <a:ea typeface="华文细黑" panose="02010600040101010101" pitchFamily="2" charset="-122"/>
            </a:endParaRPr>
          </a:p>
          <a:p>
            <a:pPr marL="457200" indent="-457200">
              <a:lnSpc>
                <a:spcPct val="90000"/>
              </a:lnSpc>
              <a:defRPr/>
            </a:pPr>
            <a:endParaRPr lang="en-US" altLang="zh-CN" sz="2800" b="1" dirty="0">
              <a:latin typeface="华文细黑" panose="02010600040101010101" pitchFamily="2" charset="-122"/>
              <a:ea typeface="华文细黑" panose="02010600040101010101" pitchFamily="2" charset="-122"/>
            </a:endParaRPr>
          </a:p>
          <a:p>
            <a:pPr marL="457200" indent="-457200">
              <a:lnSpc>
                <a:spcPct val="90000"/>
              </a:lnSpc>
              <a:defRPr/>
            </a:pPr>
            <a:r>
              <a:rPr lang="zh-CN" altLang="en-US" sz="2800" b="1" dirty="0" smtClean="0">
                <a:latin typeface="华文细黑" panose="02010600040101010101" pitchFamily="2" charset="-122"/>
                <a:ea typeface="华文细黑" panose="02010600040101010101" pitchFamily="2" charset="-122"/>
              </a:rPr>
              <a:t>安全性、可靠性与系统性能评测基础知识</a:t>
            </a:r>
            <a:endParaRPr lang="en-US" altLang="zh-CN" sz="2800" b="1" dirty="0" smtClean="0">
              <a:latin typeface="华文细黑" panose="02010600040101010101" pitchFamily="2" charset="-122"/>
              <a:ea typeface="华文细黑" panose="02010600040101010101" pitchFamily="2" charset="-122"/>
            </a:endParaRPr>
          </a:p>
          <a:p>
            <a:pPr marL="457200" indent="-457200">
              <a:lnSpc>
                <a:spcPct val="90000"/>
              </a:lnSpc>
              <a:buFont typeface="Monotype Sorts" pitchFamily="2" charset="2"/>
              <a:buAutoNum type="arabicPeriod"/>
              <a:defRPr/>
            </a:pPr>
            <a:endParaRPr lang="en-US" altLang="zh-CN" sz="2800" b="1" dirty="0">
              <a:latin typeface="华文细黑" panose="02010600040101010101" pitchFamily="2" charset="-122"/>
              <a:ea typeface="华文细黑" panose="02010600040101010101" pitchFamily="2" charset="-122"/>
            </a:endParaRPr>
          </a:p>
          <a:p>
            <a:pPr marL="457200" indent="-457200">
              <a:lnSpc>
                <a:spcPct val="90000"/>
              </a:lnSpc>
              <a:buFont typeface="Monotype Sorts" pitchFamily="2" charset="2"/>
              <a:buAutoNum type="arabicPeriod"/>
              <a:defRPr/>
            </a:pPr>
            <a:endParaRPr lang="en-US" altLang="zh-CN" sz="2800" b="1" dirty="0" smtClean="0">
              <a:latin typeface="华文细黑" panose="02010600040101010101" pitchFamily="2" charset="-122"/>
              <a:ea typeface="华文细黑" panose="02010600040101010101" pitchFamily="2" charset="-122"/>
            </a:endParaRPr>
          </a:p>
          <a:p>
            <a:pPr marL="457200" indent="-457200">
              <a:lnSpc>
                <a:spcPct val="90000"/>
              </a:lnSpc>
              <a:buFont typeface="Monotype Sorts" pitchFamily="2" charset="2"/>
              <a:buAutoNum type="arabicPeriod"/>
              <a:defRPr/>
            </a:pPr>
            <a:endParaRPr lang="en-US" altLang="zh-CN" sz="2800" b="1" dirty="0">
              <a:latin typeface="华文细黑" panose="02010600040101010101" pitchFamily="2" charset="-122"/>
              <a:ea typeface="华文细黑" panose="02010600040101010101" pitchFamily="2" charset="-122"/>
            </a:endParaRPr>
          </a:p>
          <a:p>
            <a:pPr marL="0" indent="0">
              <a:lnSpc>
                <a:spcPct val="90000"/>
              </a:lnSpc>
              <a:buFont typeface="Wingdings" pitchFamily="2" charset="2"/>
              <a:buNone/>
              <a:defRPr/>
            </a:pPr>
            <a:r>
              <a:rPr lang="zh-CN" altLang="en-US" sz="2800" b="1" dirty="0" smtClean="0">
                <a:solidFill>
                  <a:srgbClr val="FF0000"/>
                </a:solidFill>
                <a:latin typeface="华文细黑" panose="02010600040101010101" pitchFamily="2" charset="-122"/>
                <a:ea typeface="华文细黑" panose="02010600040101010101" pitchFamily="2" charset="-122"/>
              </a:rPr>
              <a:t>本章节约占总分数的</a:t>
            </a:r>
            <a:r>
              <a:rPr lang="en-US" altLang="zh-CN" sz="2800" b="1" smtClean="0">
                <a:solidFill>
                  <a:srgbClr val="FF0000"/>
                </a:solidFill>
                <a:latin typeface="华文细黑" panose="02010600040101010101" pitchFamily="2" charset="-122"/>
                <a:ea typeface="华文细黑" panose="02010600040101010101" pitchFamily="2" charset="-122"/>
              </a:rPr>
              <a:t>8%</a:t>
            </a:r>
            <a:r>
              <a:rPr lang="zh-CN" altLang="en-US" sz="2800" b="1" dirty="0" smtClean="0">
                <a:solidFill>
                  <a:srgbClr val="FF0000"/>
                </a:solidFill>
                <a:latin typeface="华文细黑" panose="02010600040101010101" pitchFamily="2" charset="-122"/>
                <a:ea typeface="华文细黑" panose="02010600040101010101" pitchFamily="2" charset="-122"/>
              </a:rPr>
              <a:t>左右（</a:t>
            </a:r>
            <a:r>
              <a:rPr lang="en-US" altLang="zh-CN" sz="2800" b="1" dirty="0" smtClean="0">
                <a:solidFill>
                  <a:srgbClr val="FF0000"/>
                </a:solidFill>
                <a:latin typeface="华文细黑" panose="02010600040101010101" pitchFamily="2" charset="-122"/>
                <a:ea typeface="华文细黑" panose="02010600040101010101" pitchFamily="2" charset="-122"/>
              </a:rPr>
              <a:t>6</a:t>
            </a:r>
            <a:r>
              <a:rPr lang="zh-CN" altLang="en-US" sz="2800" b="1" dirty="0" smtClean="0">
                <a:solidFill>
                  <a:srgbClr val="FF0000"/>
                </a:solidFill>
                <a:latin typeface="华文细黑" panose="02010600040101010101" pitchFamily="2" charset="-122"/>
                <a:ea typeface="华文细黑" panose="02010600040101010101" pitchFamily="2" charset="-122"/>
              </a:rPr>
              <a:t>道题目）。</a:t>
            </a:r>
            <a:endParaRPr lang="en-US" altLang="zh-CN" sz="2800" b="1" dirty="0" smtClean="0">
              <a:solidFill>
                <a:srgbClr val="FF0000"/>
              </a:solidFill>
              <a:latin typeface="华文细黑" panose="02010600040101010101" pitchFamily="2" charset="-122"/>
              <a:ea typeface="华文细黑" panose="02010600040101010101" pitchFamily="2" charset="-122"/>
            </a:endParaRPr>
          </a:p>
          <a:p>
            <a:pPr marL="457200" indent="-457200">
              <a:lnSpc>
                <a:spcPct val="90000"/>
              </a:lnSpc>
              <a:buFont typeface="Monotype Sorts" pitchFamily="2" charset="2"/>
              <a:buAutoNum type="arabicPeriod"/>
              <a:defRPr/>
            </a:pPr>
            <a:endParaRPr lang="en-US" altLang="zh-CN" sz="2800" b="1" dirty="0" smtClean="0">
              <a:latin typeface="华文细黑" panose="02010600040101010101" pitchFamily="2" charset="-122"/>
              <a:ea typeface="华文细黑" panose="02010600040101010101" pitchFamily="2" charset="-122"/>
            </a:endParaRPr>
          </a:p>
        </p:txBody>
      </p:sp>
      <p:sp>
        <p:nvSpPr>
          <p:cNvPr id="5" name="灯片编号占位符 3"/>
          <p:cNvSpPr txBox="1">
            <a:spLocks/>
          </p:cNvSpPr>
          <p:nvPr/>
        </p:nvSpPr>
        <p:spPr bwMode="auto">
          <a:xfrm>
            <a:off x="3276600" y="6553200"/>
            <a:ext cx="2133600" cy="320675"/>
          </a:xfrm>
          <a:prstGeom prst="rect">
            <a:avLst/>
          </a:prstGeom>
          <a:noFill/>
          <a:ln w="9525">
            <a:noFill/>
            <a:miter lim="800000"/>
            <a:headEnd/>
            <a:tailEnd/>
          </a:ln>
          <a:effectLst/>
        </p:spPr>
        <p:txBody>
          <a:bodyPr/>
          <a:lstStyle>
            <a:defPPr>
              <a:defRPr lang="zh-CN"/>
            </a:defPPr>
            <a:lvl1pPr algn="ctr" rtl="0" fontAlgn="base">
              <a:spcBef>
                <a:spcPct val="0"/>
              </a:spcBef>
              <a:spcAft>
                <a:spcPct val="0"/>
              </a:spcAft>
              <a:defRPr sz="1200" kern="1200">
                <a:solidFill>
                  <a:schemeClr val="tx1"/>
                </a:solidFill>
                <a:effectLst>
                  <a:outerShdw blurRad="38100" dist="38100" dir="2700000" algn="tl">
                    <a:srgbClr val="C0C0C0"/>
                  </a:outerShdw>
                </a:effectLst>
                <a:latin typeface="Verdana" pitchFamily="34" charset="0"/>
                <a:ea typeface="SimSun" pitchFamily="2" charset="-122"/>
                <a:cs typeface="+mn-cs"/>
              </a:defRPr>
            </a:lvl1pPr>
            <a:lvl2pPr marL="457200" algn="l" rtl="0" fontAlgn="base">
              <a:spcBef>
                <a:spcPct val="0"/>
              </a:spcBef>
              <a:spcAft>
                <a:spcPct val="0"/>
              </a:spcAft>
              <a:defRPr kern="1200">
                <a:solidFill>
                  <a:schemeClr val="tx1"/>
                </a:solidFill>
                <a:latin typeface="Arial" pitchFamily="34" charset="0"/>
                <a:ea typeface="SimSun" pitchFamily="2" charset="-122"/>
                <a:cs typeface="+mn-cs"/>
              </a:defRPr>
            </a:lvl2pPr>
            <a:lvl3pPr marL="914400" algn="l" rtl="0" fontAlgn="base">
              <a:spcBef>
                <a:spcPct val="0"/>
              </a:spcBef>
              <a:spcAft>
                <a:spcPct val="0"/>
              </a:spcAft>
              <a:defRPr kern="1200">
                <a:solidFill>
                  <a:schemeClr val="tx1"/>
                </a:solidFill>
                <a:latin typeface="Arial" pitchFamily="34" charset="0"/>
                <a:ea typeface="SimSun" pitchFamily="2" charset="-122"/>
                <a:cs typeface="+mn-cs"/>
              </a:defRPr>
            </a:lvl3pPr>
            <a:lvl4pPr marL="1371600" algn="l" rtl="0" fontAlgn="base">
              <a:spcBef>
                <a:spcPct val="0"/>
              </a:spcBef>
              <a:spcAft>
                <a:spcPct val="0"/>
              </a:spcAft>
              <a:defRPr kern="1200">
                <a:solidFill>
                  <a:schemeClr val="tx1"/>
                </a:solidFill>
                <a:latin typeface="Arial" pitchFamily="34" charset="0"/>
                <a:ea typeface="SimSun" pitchFamily="2" charset="-122"/>
                <a:cs typeface="+mn-cs"/>
              </a:defRPr>
            </a:lvl4pPr>
            <a:lvl5pPr marL="1828800" algn="l" rtl="0" fontAlgn="base">
              <a:spcBef>
                <a:spcPct val="0"/>
              </a:spcBef>
              <a:spcAft>
                <a:spcPct val="0"/>
              </a:spcAft>
              <a:defRPr kern="1200">
                <a:solidFill>
                  <a:schemeClr val="tx1"/>
                </a:solidFill>
                <a:latin typeface="Arial" pitchFamily="34" charset="0"/>
                <a:ea typeface="SimSun" pitchFamily="2" charset="-122"/>
                <a:cs typeface="+mn-cs"/>
              </a:defRPr>
            </a:lvl5pPr>
            <a:lvl6pPr marL="2286000" algn="l" defTabSz="914400" rtl="0" eaLnBrk="1" latinLnBrk="0" hangingPunct="1">
              <a:defRPr kern="1200">
                <a:solidFill>
                  <a:schemeClr val="tx1"/>
                </a:solidFill>
                <a:latin typeface="Arial" pitchFamily="34" charset="0"/>
                <a:ea typeface="SimSun" pitchFamily="2" charset="-122"/>
                <a:cs typeface="+mn-cs"/>
              </a:defRPr>
            </a:lvl6pPr>
            <a:lvl7pPr marL="2743200" algn="l" defTabSz="914400" rtl="0" eaLnBrk="1" latinLnBrk="0" hangingPunct="1">
              <a:defRPr kern="1200">
                <a:solidFill>
                  <a:schemeClr val="tx1"/>
                </a:solidFill>
                <a:latin typeface="Arial" pitchFamily="34" charset="0"/>
                <a:ea typeface="SimSun" pitchFamily="2" charset="-122"/>
                <a:cs typeface="+mn-cs"/>
              </a:defRPr>
            </a:lvl7pPr>
            <a:lvl8pPr marL="3200400" algn="l" defTabSz="914400" rtl="0" eaLnBrk="1" latinLnBrk="0" hangingPunct="1">
              <a:defRPr kern="1200">
                <a:solidFill>
                  <a:schemeClr val="tx1"/>
                </a:solidFill>
                <a:latin typeface="Arial" pitchFamily="34" charset="0"/>
                <a:ea typeface="SimSun" pitchFamily="2" charset="-122"/>
                <a:cs typeface="+mn-cs"/>
              </a:defRPr>
            </a:lvl8pPr>
            <a:lvl9pPr marL="3657600" algn="l" defTabSz="914400" rtl="0" eaLnBrk="1" latinLnBrk="0" hangingPunct="1">
              <a:defRPr kern="1200">
                <a:solidFill>
                  <a:schemeClr val="tx1"/>
                </a:solidFill>
                <a:latin typeface="Arial" pitchFamily="34" charset="0"/>
                <a:ea typeface="SimSun" pitchFamily="2" charset="-122"/>
                <a:cs typeface="+mn-cs"/>
              </a:defRPr>
            </a:lvl9pPr>
          </a:lstStyle>
          <a:p>
            <a:pPr>
              <a:defRPr/>
            </a:pPr>
            <a:fld id="{4440F841-541F-4A71-96D4-D62BEABCFC04}" type="slidenum">
              <a:rPr lang="en-US" altLang="zh-CN" smtClean="0"/>
              <a:pPr>
                <a:defRPr/>
              </a:pPr>
              <a:t>6</a:t>
            </a:fld>
            <a:endParaRPr lang="en-US" altLang="zh-CN"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标题 1"/>
          <p:cNvSpPr>
            <a:spLocks noGrp="1"/>
          </p:cNvSpPr>
          <p:nvPr>
            <p:ph type="title"/>
          </p:nvPr>
        </p:nvSpPr>
        <p:spPr>
          <a:xfrm>
            <a:off x="838200" y="762000"/>
            <a:ext cx="8229600" cy="563563"/>
          </a:xfrm>
        </p:spPr>
        <p:txBody>
          <a:bodyPr/>
          <a:lstStyle/>
          <a:p>
            <a:r>
              <a:rPr lang="zh-CN" altLang="en-US" smtClean="0"/>
              <a:t>知识点</a:t>
            </a:r>
            <a:r>
              <a:rPr lang="en-US" altLang="zh-CN" smtClean="0"/>
              <a:t>3</a:t>
            </a:r>
            <a:r>
              <a:rPr lang="zh-CN" altLang="en-US" smtClean="0"/>
              <a:t>：病毒知识</a:t>
            </a:r>
          </a:p>
        </p:txBody>
      </p:sp>
      <p:sp>
        <p:nvSpPr>
          <p:cNvPr id="4" name="灯片编号占位符 3"/>
          <p:cNvSpPr>
            <a:spLocks noGrp="1"/>
          </p:cNvSpPr>
          <p:nvPr>
            <p:ph type="sldNum" sz="quarter" idx="12"/>
          </p:nvPr>
        </p:nvSpPr>
        <p:spPr/>
        <p:txBody>
          <a:bodyPr/>
          <a:lstStyle/>
          <a:p>
            <a:pPr>
              <a:defRPr/>
            </a:pPr>
            <a:fld id="{604A7689-37BC-415B-8C8D-CDE0B533E4ED}" type="slidenum">
              <a:rPr lang="en-US" altLang="zh-CN" smtClean="0">
                <a:solidFill>
                  <a:srgbClr val="17347D"/>
                </a:solidFill>
              </a:rPr>
              <a:pPr>
                <a:defRPr/>
              </a:pPr>
              <a:t>60</a:t>
            </a:fld>
            <a:endParaRPr lang="en-US" altLang="zh-CN">
              <a:solidFill>
                <a:srgbClr val="17347D"/>
              </a:solidFill>
            </a:endParaRPr>
          </a:p>
        </p:txBody>
      </p:sp>
      <p:sp>
        <p:nvSpPr>
          <p:cNvPr id="2" name="内容占位符 1"/>
          <p:cNvSpPr>
            <a:spLocks noGrp="1"/>
          </p:cNvSpPr>
          <p:nvPr>
            <p:ph idx="1"/>
          </p:nvPr>
        </p:nvSpPr>
        <p:spPr/>
        <p:txBody>
          <a:bodyPr/>
          <a:lstStyle/>
          <a:p>
            <a:pPr>
              <a:defRPr/>
            </a:pPr>
            <a:r>
              <a:rPr lang="zh-CN" altLang="en-US" sz="2800" dirty="0" smtClean="0"/>
              <a:t>例</a:t>
            </a:r>
            <a:r>
              <a:rPr lang="en-US" altLang="zh-CN" sz="2800" dirty="0" smtClean="0"/>
              <a:t>3</a:t>
            </a:r>
            <a:r>
              <a:rPr lang="zh-CN" altLang="en-US" sz="2800" dirty="0" smtClean="0"/>
              <a:t>：</a:t>
            </a:r>
            <a:r>
              <a:rPr lang="zh-CN" altLang="zh-CN" sz="2800" dirty="0"/>
              <a:t>在下面</a:t>
            </a:r>
            <a:r>
              <a:rPr lang="en-US" altLang="zh-CN" sz="2800" dirty="0"/>
              <a:t>4</a:t>
            </a:r>
            <a:r>
              <a:rPr lang="zh-CN" altLang="zh-CN" sz="2800" dirty="0"/>
              <a:t>种病毒中，</a:t>
            </a:r>
            <a:r>
              <a:rPr lang="zh-CN" altLang="zh-CN" sz="2800" u="sng" dirty="0"/>
              <a:t> （</a:t>
            </a:r>
            <a:r>
              <a:rPr lang="en-US" altLang="zh-CN" sz="2800" u="sng" dirty="0"/>
              <a:t>42</a:t>
            </a:r>
            <a:r>
              <a:rPr lang="zh-CN" altLang="zh-CN" sz="2800" u="sng" dirty="0"/>
              <a:t>） </a:t>
            </a:r>
            <a:r>
              <a:rPr lang="zh-CN" altLang="zh-CN" sz="2800" dirty="0"/>
              <a:t>可以远程控制网络中的计算机。</a:t>
            </a:r>
          </a:p>
          <a:p>
            <a:pPr marL="0" indent="0">
              <a:buFont typeface="Wingdings" pitchFamily="2" charset="2"/>
              <a:buNone/>
              <a:defRPr/>
            </a:pPr>
            <a:r>
              <a:rPr lang="en-US" altLang="zh-CN" sz="2800" dirty="0" smtClean="0"/>
              <a:t>A</a:t>
            </a:r>
            <a:r>
              <a:rPr lang="zh-CN" altLang="zh-CN" sz="2800" dirty="0"/>
              <a:t>．</a:t>
            </a:r>
            <a:r>
              <a:rPr lang="en-US" altLang="zh-CN" sz="2800" dirty="0" err="1"/>
              <a:t>worm.Sasser.f</a:t>
            </a:r>
            <a:r>
              <a:rPr lang="en-US" altLang="zh-CN" sz="2800" dirty="0"/>
              <a:t>   </a:t>
            </a:r>
            <a:r>
              <a:rPr lang="en-US" altLang="zh-CN" sz="2800" dirty="0" smtClean="0"/>
              <a:t>	B</a:t>
            </a:r>
            <a:r>
              <a:rPr lang="zh-CN" altLang="zh-CN" sz="2800" dirty="0"/>
              <a:t>．</a:t>
            </a:r>
            <a:r>
              <a:rPr lang="en-US" altLang="zh-CN" sz="2800" dirty="0"/>
              <a:t>Win32.CIH   </a:t>
            </a:r>
            <a:endParaRPr lang="en-US" altLang="zh-CN" sz="2800" dirty="0" smtClean="0"/>
          </a:p>
          <a:p>
            <a:pPr marL="0" indent="0">
              <a:buFont typeface="Wingdings" pitchFamily="2" charset="2"/>
              <a:buNone/>
              <a:defRPr/>
            </a:pPr>
            <a:r>
              <a:rPr lang="en-US" altLang="zh-CN" sz="2800" dirty="0" smtClean="0"/>
              <a:t>C</a:t>
            </a:r>
            <a:r>
              <a:rPr lang="zh-CN" altLang="zh-CN" sz="2800" dirty="0"/>
              <a:t>．</a:t>
            </a:r>
            <a:r>
              <a:rPr lang="en-US" altLang="zh-CN" sz="2800" dirty="0"/>
              <a:t>Trojan.qq3344   </a:t>
            </a:r>
            <a:r>
              <a:rPr lang="en-US" altLang="zh-CN" sz="2800" dirty="0" smtClean="0"/>
              <a:t>	D</a:t>
            </a:r>
            <a:r>
              <a:rPr lang="zh-CN" altLang="zh-CN" sz="2800" dirty="0"/>
              <a:t>．</a:t>
            </a:r>
            <a:r>
              <a:rPr lang="en-US" altLang="zh-CN" sz="2800" dirty="0" err="1" smtClean="0"/>
              <a:t>Macro.Melis</a:t>
            </a:r>
            <a:endParaRPr lang="en-US" altLang="zh-CN" sz="2800" dirty="0" smtClean="0"/>
          </a:p>
          <a:p>
            <a:pPr>
              <a:defRPr/>
            </a:pPr>
            <a:r>
              <a:rPr lang="zh-CN" altLang="en-US" sz="2800" dirty="0" smtClean="0"/>
              <a:t>例</a:t>
            </a:r>
            <a:r>
              <a:rPr lang="en-US" altLang="zh-CN" sz="2800" dirty="0" smtClean="0"/>
              <a:t>4</a:t>
            </a:r>
            <a:r>
              <a:rPr lang="zh-CN" altLang="en-US" sz="2800" dirty="0" smtClean="0"/>
              <a:t>：</a:t>
            </a:r>
            <a:r>
              <a:rPr lang="zh-CN" altLang="zh-CN" sz="2800" dirty="0"/>
              <a:t>下面病毒中，属于蠕虫病毒的是</a:t>
            </a:r>
            <a:r>
              <a:rPr lang="zh-CN" altLang="zh-CN" sz="2800" u="sng" dirty="0"/>
              <a:t> （</a:t>
            </a:r>
            <a:r>
              <a:rPr lang="en-US" altLang="zh-CN" sz="2800" u="sng" dirty="0"/>
              <a:t>50</a:t>
            </a:r>
            <a:r>
              <a:rPr lang="zh-CN" altLang="zh-CN" sz="2800" u="sng" dirty="0"/>
              <a:t>） </a:t>
            </a:r>
            <a:r>
              <a:rPr lang="zh-CN" altLang="zh-CN" sz="2800" dirty="0"/>
              <a:t>。</a:t>
            </a:r>
          </a:p>
          <a:p>
            <a:pPr marL="0" indent="0">
              <a:buFont typeface="Wingdings" pitchFamily="2" charset="2"/>
              <a:buNone/>
              <a:defRPr/>
            </a:pPr>
            <a:r>
              <a:rPr lang="en-US" altLang="zh-CN" sz="2800" dirty="0" smtClean="0"/>
              <a:t>A. </a:t>
            </a:r>
            <a:r>
              <a:rPr lang="en-US" altLang="zh-CN" sz="2800" dirty="0" err="1" smtClean="0"/>
              <a:t>Worm.Sasser</a:t>
            </a:r>
            <a:r>
              <a:rPr lang="zh-CN" altLang="zh-CN" sz="2800" dirty="0"/>
              <a:t>病毒</a:t>
            </a:r>
            <a:r>
              <a:rPr lang="en-US" altLang="zh-CN" sz="2800" dirty="0"/>
              <a:t>  </a:t>
            </a:r>
            <a:r>
              <a:rPr lang="en-US" altLang="zh-CN" sz="2800" dirty="0" smtClean="0"/>
              <a:t>		B</a:t>
            </a:r>
            <a:r>
              <a:rPr lang="en-US" altLang="zh-CN" sz="2800" dirty="0"/>
              <a:t>. </a:t>
            </a:r>
            <a:r>
              <a:rPr lang="en-US" altLang="zh-CN" sz="2800" dirty="0" err="1"/>
              <a:t>Trojan.QQPSW</a:t>
            </a:r>
            <a:r>
              <a:rPr lang="zh-CN" altLang="zh-CN" sz="2800" dirty="0"/>
              <a:t>病毒</a:t>
            </a:r>
            <a:r>
              <a:rPr lang="en-US" altLang="zh-CN" sz="2800" dirty="0"/>
              <a:t> </a:t>
            </a:r>
            <a:endParaRPr lang="en-US" altLang="zh-CN" sz="2800" dirty="0" smtClean="0"/>
          </a:p>
          <a:p>
            <a:pPr marL="0" indent="0">
              <a:buFont typeface="Wingdings" pitchFamily="2" charset="2"/>
              <a:buNone/>
              <a:defRPr/>
            </a:pPr>
            <a:r>
              <a:rPr lang="en-US" altLang="zh-CN" sz="2800" dirty="0" smtClean="0"/>
              <a:t>C</a:t>
            </a:r>
            <a:r>
              <a:rPr lang="en-US" altLang="zh-CN" sz="2800" dirty="0"/>
              <a:t>. </a:t>
            </a:r>
            <a:r>
              <a:rPr lang="en-US" altLang="zh-CN" sz="2800" dirty="0" err="1"/>
              <a:t>Backdoor.IRCBot</a:t>
            </a:r>
            <a:r>
              <a:rPr lang="zh-CN" altLang="zh-CN" sz="2800" dirty="0" smtClean="0"/>
              <a:t>病毒</a:t>
            </a:r>
            <a:r>
              <a:rPr lang="en-US" altLang="zh-CN" sz="2800" dirty="0" smtClean="0"/>
              <a:t>		D</a:t>
            </a:r>
            <a:r>
              <a:rPr lang="en-US" altLang="zh-CN" sz="2800" dirty="0"/>
              <a:t>. </a:t>
            </a:r>
            <a:r>
              <a:rPr lang="en-US" altLang="zh-CN" sz="2800" dirty="0" err="1"/>
              <a:t>Macro.Melissa</a:t>
            </a:r>
            <a:r>
              <a:rPr lang="zh-CN" altLang="zh-CN" sz="2800" dirty="0"/>
              <a:t>病毒</a:t>
            </a:r>
          </a:p>
          <a:p>
            <a:pPr>
              <a:defRPr/>
            </a:pPr>
            <a:r>
              <a:rPr lang="zh-CN" altLang="en-US" sz="2800" dirty="0" smtClean="0"/>
              <a:t>例</a:t>
            </a:r>
            <a:r>
              <a:rPr lang="en-US" altLang="zh-CN" sz="2800" dirty="0" smtClean="0"/>
              <a:t>5</a:t>
            </a:r>
            <a:r>
              <a:rPr lang="zh-CN" altLang="en-US" sz="2800" dirty="0" smtClean="0"/>
              <a:t>：</a:t>
            </a:r>
            <a:r>
              <a:rPr lang="zh-CN" altLang="zh-CN" sz="2800" dirty="0" smtClean="0"/>
              <a:t>计算机</a:t>
            </a:r>
            <a:r>
              <a:rPr lang="zh-CN" altLang="zh-CN" sz="2800" dirty="0"/>
              <a:t>感染特洛伊木马后的典型现象</a:t>
            </a:r>
            <a:r>
              <a:rPr lang="zh-CN" altLang="zh-CN" sz="2800" dirty="0" smtClean="0"/>
              <a:t>是</a:t>
            </a:r>
            <a:r>
              <a:rPr lang="en-US" altLang="zh-CN" sz="2800" dirty="0" smtClean="0"/>
              <a:t> ()</a:t>
            </a:r>
            <a:r>
              <a:rPr lang="zh-CN" altLang="zh-CN" sz="2800" dirty="0" smtClean="0"/>
              <a:t>。</a:t>
            </a:r>
            <a:endParaRPr lang="zh-CN" altLang="zh-CN" sz="2800" dirty="0"/>
          </a:p>
          <a:p>
            <a:pPr marL="0" indent="0">
              <a:buFont typeface="Wingdings" pitchFamily="2" charset="2"/>
              <a:buNone/>
              <a:defRPr/>
            </a:pPr>
            <a:r>
              <a:rPr lang="x-none" altLang="zh-CN" sz="2800" dirty="0" smtClean="0"/>
              <a:t>A</a:t>
            </a:r>
            <a:r>
              <a:rPr lang="x-none" altLang="zh-CN" sz="2800" dirty="0"/>
              <a:t>.</a:t>
            </a:r>
            <a:r>
              <a:rPr lang="zh-CN" altLang="zh-CN" sz="2800" dirty="0"/>
              <a:t>程序异常退出 </a:t>
            </a:r>
            <a:r>
              <a:rPr lang="en-US" altLang="zh-CN" sz="2800" dirty="0" smtClean="0"/>
              <a:t>      </a:t>
            </a:r>
            <a:r>
              <a:rPr lang="x-none" altLang="zh-CN" sz="2800" dirty="0" smtClean="0"/>
              <a:t>B</a:t>
            </a:r>
            <a:r>
              <a:rPr lang="x-none" altLang="zh-CN" sz="2800" dirty="0"/>
              <a:t>.</a:t>
            </a:r>
            <a:r>
              <a:rPr lang="zh-CN" altLang="zh-CN" sz="2800" dirty="0"/>
              <a:t>有未知程序试图建立网络连接 </a:t>
            </a:r>
            <a:endParaRPr lang="en-US" altLang="zh-CN" sz="2800" dirty="0" smtClean="0"/>
          </a:p>
          <a:p>
            <a:pPr marL="0" indent="0">
              <a:buFont typeface="Wingdings" pitchFamily="2" charset="2"/>
              <a:buNone/>
              <a:defRPr/>
            </a:pPr>
            <a:r>
              <a:rPr lang="x-none" altLang="zh-CN" sz="2800" dirty="0" smtClean="0"/>
              <a:t>C</a:t>
            </a:r>
            <a:r>
              <a:rPr lang="x-none" altLang="zh-CN" sz="2800" dirty="0"/>
              <a:t>.</a:t>
            </a:r>
            <a:r>
              <a:rPr lang="zh-CN" altLang="zh-CN" sz="2800" dirty="0"/>
              <a:t>邮箱被垃圾邮件</a:t>
            </a:r>
            <a:r>
              <a:rPr lang="zh-CN" altLang="zh-CN" sz="2800" dirty="0" smtClean="0"/>
              <a:t>填满</a:t>
            </a:r>
            <a:r>
              <a:rPr lang="en-US" altLang="zh-CN" sz="2800" dirty="0" smtClean="0"/>
              <a:t>		</a:t>
            </a:r>
            <a:r>
              <a:rPr lang="zh-CN" altLang="zh-CN" sz="2800" dirty="0" smtClean="0"/>
              <a:t> </a:t>
            </a:r>
            <a:r>
              <a:rPr lang="x-none" altLang="zh-CN" sz="2800" dirty="0"/>
              <a:t>D. Windows</a:t>
            </a:r>
            <a:r>
              <a:rPr lang="zh-CN" altLang="zh-CN" sz="2800" dirty="0"/>
              <a:t>系统黑屏</a:t>
            </a:r>
          </a:p>
          <a:p>
            <a:pPr>
              <a:defRPr/>
            </a:pPr>
            <a:endParaRPr lang="zh-CN" altLang="zh-CN" sz="2800" dirty="0"/>
          </a:p>
          <a:p>
            <a:pPr marL="0" indent="0">
              <a:buFont typeface="Wingdings" pitchFamily="2" charset="2"/>
              <a:buNone/>
              <a:defRPr/>
            </a:pPr>
            <a:endParaRPr lang="zh-CN" altLang="zh-CN" sz="2800"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标题 1"/>
          <p:cNvSpPr>
            <a:spLocks noGrp="1"/>
          </p:cNvSpPr>
          <p:nvPr>
            <p:ph type="title"/>
          </p:nvPr>
        </p:nvSpPr>
        <p:spPr>
          <a:xfrm>
            <a:off x="838200" y="762000"/>
            <a:ext cx="8229600" cy="563563"/>
          </a:xfrm>
        </p:spPr>
        <p:txBody>
          <a:bodyPr/>
          <a:lstStyle/>
          <a:p>
            <a:r>
              <a:rPr lang="zh-CN" altLang="en-US" smtClean="0"/>
              <a:t>知识点</a:t>
            </a:r>
            <a:r>
              <a:rPr lang="en-US" altLang="zh-CN" smtClean="0"/>
              <a:t>3</a:t>
            </a:r>
            <a:r>
              <a:rPr lang="zh-CN" altLang="en-US" smtClean="0"/>
              <a:t>：病毒知识</a:t>
            </a:r>
          </a:p>
        </p:txBody>
      </p:sp>
      <p:sp>
        <p:nvSpPr>
          <p:cNvPr id="4" name="灯片编号占位符 3"/>
          <p:cNvSpPr>
            <a:spLocks noGrp="1"/>
          </p:cNvSpPr>
          <p:nvPr>
            <p:ph type="sldNum" sz="quarter" idx="12"/>
          </p:nvPr>
        </p:nvSpPr>
        <p:spPr/>
        <p:txBody>
          <a:bodyPr/>
          <a:lstStyle/>
          <a:p>
            <a:pPr>
              <a:defRPr/>
            </a:pPr>
            <a:fld id="{B1EDB503-2279-4E0E-BFE9-9938B66A0FA8}" type="slidenum">
              <a:rPr lang="en-US" altLang="zh-CN" smtClean="0">
                <a:solidFill>
                  <a:srgbClr val="17347D"/>
                </a:solidFill>
              </a:rPr>
              <a:pPr>
                <a:defRPr/>
              </a:pPr>
              <a:t>61</a:t>
            </a:fld>
            <a:endParaRPr lang="en-US" altLang="zh-CN">
              <a:solidFill>
                <a:srgbClr val="17347D"/>
              </a:solidFill>
            </a:endParaRPr>
          </a:p>
        </p:txBody>
      </p:sp>
      <p:sp>
        <p:nvSpPr>
          <p:cNvPr id="2" name="内容占位符 1"/>
          <p:cNvSpPr>
            <a:spLocks noGrp="1"/>
          </p:cNvSpPr>
          <p:nvPr>
            <p:ph idx="1"/>
          </p:nvPr>
        </p:nvSpPr>
        <p:spPr/>
        <p:txBody>
          <a:bodyPr/>
          <a:lstStyle/>
          <a:p>
            <a:pPr>
              <a:defRPr/>
            </a:pPr>
            <a:r>
              <a:rPr lang="zh-CN" altLang="en-US" sz="2800" dirty="0" smtClean="0"/>
              <a:t>例</a:t>
            </a:r>
            <a:r>
              <a:rPr lang="en-US" altLang="zh-CN" sz="2800" dirty="0" smtClean="0"/>
              <a:t>6</a:t>
            </a:r>
            <a:r>
              <a:rPr lang="zh-CN" altLang="en-US" sz="2800" dirty="0" smtClean="0"/>
              <a:t>：</a:t>
            </a:r>
            <a:r>
              <a:rPr lang="x-none" altLang="zh-CN" sz="2800" dirty="0"/>
              <a:t>宏病毒一般感染以</a:t>
            </a:r>
            <a:r>
              <a:rPr lang="x-none" altLang="zh-CN" sz="2800" u="sng" dirty="0"/>
              <a:t> （</a:t>
            </a:r>
            <a:r>
              <a:rPr lang="en-US" altLang="zh-CN" sz="2800" u="sng" dirty="0"/>
              <a:t>8</a:t>
            </a:r>
            <a:r>
              <a:rPr lang="x-none" altLang="zh-CN" sz="2800" u="sng" dirty="0"/>
              <a:t>） </a:t>
            </a:r>
            <a:r>
              <a:rPr lang="x-none" altLang="zh-CN" sz="2800" dirty="0"/>
              <a:t>扩展名的文件。</a:t>
            </a:r>
            <a:endParaRPr lang="zh-CN" altLang="zh-CN" sz="2800" dirty="0"/>
          </a:p>
          <a:p>
            <a:pPr marL="0" indent="0">
              <a:buFont typeface="Wingdings" pitchFamily="2" charset="2"/>
              <a:buNone/>
              <a:defRPr/>
            </a:pPr>
            <a:r>
              <a:rPr lang="en-US" altLang="zh-CN" sz="2800" dirty="0" smtClean="0"/>
              <a:t>A</a:t>
            </a:r>
            <a:r>
              <a:rPr lang="en-US" altLang="zh-CN" sz="2800" dirty="0"/>
              <a:t>. EXE	</a:t>
            </a:r>
            <a:r>
              <a:rPr lang="en-US" altLang="zh-CN" sz="2800" dirty="0" smtClean="0"/>
              <a:t>B</a:t>
            </a:r>
            <a:r>
              <a:rPr lang="en-US" altLang="zh-CN" sz="2800" dirty="0"/>
              <a:t>. COM	</a:t>
            </a:r>
            <a:r>
              <a:rPr lang="en-US" altLang="zh-CN" sz="2800" dirty="0" smtClean="0"/>
              <a:t>C</a:t>
            </a:r>
            <a:r>
              <a:rPr lang="en-US" altLang="zh-CN" sz="2800" dirty="0"/>
              <a:t>. </a:t>
            </a:r>
            <a:r>
              <a:rPr lang="en-US" altLang="zh-CN" sz="2800" dirty="0" smtClean="0"/>
              <a:t>DOC</a:t>
            </a:r>
            <a:r>
              <a:rPr lang="en-US" altLang="zh-CN" sz="2800" dirty="0"/>
              <a:t>	D. DLL</a:t>
            </a:r>
            <a:endParaRPr lang="zh-CN" altLang="zh-CN" sz="2800" dirty="0"/>
          </a:p>
          <a:p>
            <a:pPr>
              <a:defRPr/>
            </a:pPr>
            <a:r>
              <a:rPr lang="zh-CN" altLang="en-US" sz="2800" dirty="0" smtClean="0"/>
              <a:t>例</a:t>
            </a:r>
            <a:r>
              <a:rPr lang="en-US" altLang="zh-CN" sz="2800" dirty="0" smtClean="0"/>
              <a:t>7</a:t>
            </a:r>
            <a:r>
              <a:rPr lang="zh-CN" altLang="en-US" sz="2800" dirty="0" smtClean="0"/>
              <a:t>：</a:t>
            </a:r>
            <a:r>
              <a:rPr lang="x-none" altLang="zh-CN" sz="2800" dirty="0"/>
              <a:t>通过内部发起连接与外部主机建立联系，由外部主机控制并盗取用户信息的恶意代码为</a:t>
            </a:r>
            <a:r>
              <a:rPr lang="x-none" altLang="zh-CN" sz="2800" u="sng" dirty="0"/>
              <a:t> （8） </a:t>
            </a:r>
            <a:r>
              <a:rPr lang="x-none" altLang="zh-CN" sz="2800" dirty="0"/>
              <a:t>。</a:t>
            </a:r>
            <a:endParaRPr lang="zh-CN" altLang="zh-CN" sz="2800" dirty="0"/>
          </a:p>
          <a:p>
            <a:pPr marL="0" indent="0">
              <a:buFont typeface="Wingdings" pitchFamily="2" charset="2"/>
              <a:buNone/>
              <a:defRPr/>
            </a:pPr>
            <a:r>
              <a:rPr lang="en-US" altLang="zh-CN" sz="2800" dirty="0" smtClean="0"/>
              <a:t>A. </a:t>
            </a:r>
            <a:r>
              <a:rPr lang="zh-CN" altLang="zh-CN" sz="2800" dirty="0" smtClean="0"/>
              <a:t>特洛伊木马</a:t>
            </a:r>
            <a:r>
              <a:rPr lang="en-US" altLang="zh-CN" sz="2800" dirty="0" smtClean="0"/>
              <a:t>    		B</a:t>
            </a:r>
            <a:r>
              <a:rPr lang="en-US" altLang="zh-CN" sz="2800" dirty="0"/>
              <a:t>. </a:t>
            </a:r>
            <a:r>
              <a:rPr lang="zh-CN" altLang="zh-CN" sz="2800" dirty="0"/>
              <a:t>蠕虫病毒</a:t>
            </a:r>
            <a:r>
              <a:rPr lang="en-US" altLang="zh-CN" sz="2800" dirty="0"/>
              <a:t>    </a:t>
            </a:r>
            <a:endParaRPr lang="en-US" altLang="zh-CN" sz="2800" dirty="0" smtClean="0"/>
          </a:p>
          <a:p>
            <a:pPr marL="0" indent="0">
              <a:buFont typeface="Wingdings" pitchFamily="2" charset="2"/>
              <a:buNone/>
              <a:defRPr/>
            </a:pPr>
            <a:r>
              <a:rPr lang="en-US" altLang="zh-CN" sz="2800" dirty="0" smtClean="0"/>
              <a:t>C</a:t>
            </a:r>
            <a:r>
              <a:rPr lang="en-US" altLang="zh-CN" sz="2800" dirty="0"/>
              <a:t>. </a:t>
            </a:r>
            <a:r>
              <a:rPr lang="zh-CN" altLang="zh-CN" sz="2800" dirty="0"/>
              <a:t>宏病毒</a:t>
            </a:r>
            <a:r>
              <a:rPr lang="en-US" altLang="zh-CN" sz="2800" dirty="0"/>
              <a:t>    </a:t>
            </a:r>
            <a:r>
              <a:rPr lang="en-US" altLang="zh-CN" sz="2800" dirty="0" smtClean="0"/>
              <a:t>			D</a:t>
            </a:r>
            <a:r>
              <a:rPr lang="en-US" altLang="zh-CN" sz="2800" dirty="0"/>
              <a:t>. CIH</a:t>
            </a:r>
            <a:r>
              <a:rPr lang="zh-CN" altLang="zh-CN" sz="2800" dirty="0"/>
              <a:t>病毒</a:t>
            </a:r>
          </a:p>
          <a:p>
            <a:pPr marL="0" indent="0">
              <a:buFont typeface="Wingdings" pitchFamily="2" charset="2"/>
              <a:buNone/>
              <a:defRPr/>
            </a:pPr>
            <a:endParaRPr lang="zh-CN" altLang="zh-CN" sz="2800"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标题 1"/>
          <p:cNvSpPr>
            <a:spLocks noGrp="1"/>
          </p:cNvSpPr>
          <p:nvPr>
            <p:ph type="title"/>
          </p:nvPr>
        </p:nvSpPr>
        <p:spPr>
          <a:xfrm>
            <a:off x="838200" y="762000"/>
            <a:ext cx="8229600" cy="563563"/>
          </a:xfrm>
        </p:spPr>
        <p:txBody>
          <a:bodyPr/>
          <a:lstStyle/>
          <a:p>
            <a:r>
              <a:rPr lang="zh-CN" altLang="en-US" smtClean="0"/>
              <a:t>知识点</a:t>
            </a:r>
            <a:r>
              <a:rPr lang="en-US" altLang="zh-CN" smtClean="0"/>
              <a:t>4</a:t>
            </a:r>
            <a:r>
              <a:rPr lang="zh-CN" altLang="en-US" smtClean="0"/>
              <a:t>：加密技术</a:t>
            </a:r>
          </a:p>
        </p:txBody>
      </p:sp>
      <p:sp>
        <p:nvSpPr>
          <p:cNvPr id="4" name="灯片编号占位符 3"/>
          <p:cNvSpPr>
            <a:spLocks noGrp="1"/>
          </p:cNvSpPr>
          <p:nvPr>
            <p:ph type="sldNum" sz="quarter" idx="12"/>
          </p:nvPr>
        </p:nvSpPr>
        <p:spPr/>
        <p:txBody>
          <a:bodyPr/>
          <a:lstStyle/>
          <a:p>
            <a:pPr>
              <a:defRPr/>
            </a:pPr>
            <a:fld id="{B359D31D-267A-4ED3-B492-685645BF7AF6}" type="slidenum">
              <a:rPr lang="en-US" altLang="zh-CN" smtClean="0">
                <a:solidFill>
                  <a:srgbClr val="17347D"/>
                </a:solidFill>
              </a:rPr>
              <a:pPr>
                <a:defRPr/>
              </a:pPr>
              <a:t>62</a:t>
            </a:fld>
            <a:endParaRPr lang="en-US" altLang="zh-CN" dirty="0">
              <a:solidFill>
                <a:srgbClr val="17347D"/>
              </a:solidFill>
            </a:endParaRPr>
          </a:p>
        </p:txBody>
      </p:sp>
      <p:sp>
        <p:nvSpPr>
          <p:cNvPr id="2" name="内容占位符 1"/>
          <p:cNvSpPr>
            <a:spLocks noGrp="1"/>
          </p:cNvSpPr>
          <p:nvPr>
            <p:ph idx="1"/>
          </p:nvPr>
        </p:nvSpPr>
        <p:spPr/>
        <p:txBody>
          <a:bodyPr/>
          <a:lstStyle/>
          <a:p>
            <a:pPr>
              <a:defRPr/>
            </a:pPr>
            <a:r>
              <a:rPr lang="zh-CN" altLang="en-US" sz="2800" dirty="0" smtClean="0"/>
              <a:t>对称加密机制</a:t>
            </a:r>
            <a:endParaRPr lang="en-US" altLang="zh-CN" sz="2800" dirty="0" smtClean="0"/>
          </a:p>
          <a:p>
            <a:pPr marL="0" indent="0">
              <a:buFont typeface="Wingdings" pitchFamily="2" charset="2"/>
              <a:buNone/>
              <a:defRPr/>
            </a:pPr>
            <a:r>
              <a:rPr lang="zh-CN" altLang="zh-CN" sz="2400" dirty="0"/>
              <a:t>对称密码体制也称</a:t>
            </a:r>
            <a:r>
              <a:rPr lang="zh-CN" altLang="zh-CN" sz="2400" b="1" dirty="0"/>
              <a:t>单密钥体制、共享密码算法或私钥密码体制</a:t>
            </a:r>
            <a:r>
              <a:rPr lang="zh-CN" altLang="zh-CN" sz="2400" dirty="0"/>
              <a:t>，其特点是加密和解密所用的密钥是一样的或相互可以导出。</a:t>
            </a:r>
          </a:p>
        </p:txBody>
      </p:sp>
      <p:pic>
        <p:nvPicPr>
          <p:cNvPr id="105477" name="图片 6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429000"/>
            <a:ext cx="8124825"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标题 1"/>
          <p:cNvSpPr>
            <a:spLocks noGrp="1"/>
          </p:cNvSpPr>
          <p:nvPr>
            <p:ph type="title"/>
          </p:nvPr>
        </p:nvSpPr>
        <p:spPr>
          <a:xfrm>
            <a:off x="838200" y="762000"/>
            <a:ext cx="8229600" cy="563563"/>
          </a:xfrm>
        </p:spPr>
        <p:txBody>
          <a:bodyPr/>
          <a:lstStyle/>
          <a:p>
            <a:r>
              <a:rPr lang="zh-CN" altLang="en-US" smtClean="0"/>
              <a:t>知识点</a:t>
            </a:r>
            <a:r>
              <a:rPr lang="en-US" altLang="zh-CN" smtClean="0"/>
              <a:t>4</a:t>
            </a:r>
            <a:r>
              <a:rPr lang="zh-CN" altLang="en-US" smtClean="0"/>
              <a:t>：加密技术</a:t>
            </a:r>
          </a:p>
        </p:txBody>
      </p:sp>
      <p:sp>
        <p:nvSpPr>
          <p:cNvPr id="4" name="灯片编号占位符 3"/>
          <p:cNvSpPr>
            <a:spLocks noGrp="1"/>
          </p:cNvSpPr>
          <p:nvPr>
            <p:ph type="sldNum" sz="quarter" idx="12"/>
          </p:nvPr>
        </p:nvSpPr>
        <p:spPr/>
        <p:txBody>
          <a:bodyPr/>
          <a:lstStyle/>
          <a:p>
            <a:pPr>
              <a:defRPr/>
            </a:pPr>
            <a:fld id="{86C80410-2725-4DAD-8858-77E247A5971B}" type="slidenum">
              <a:rPr lang="en-US" altLang="zh-CN" smtClean="0">
                <a:solidFill>
                  <a:srgbClr val="17347D"/>
                </a:solidFill>
              </a:rPr>
              <a:pPr>
                <a:defRPr/>
              </a:pPr>
              <a:t>63</a:t>
            </a:fld>
            <a:endParaRPr lang="en-US" altLang="zh-CN" dirty="0">
              <a:solidFill>
                <a:srgbClr val="17347D"/>
              </a:solidFill>
            </a:endParaRPr>
          </a:p>
        </p:txBody>
      </p:sp>
      <p:sp>
        <p:nvSpPr>
          <p:cNvPr id="2" name="内容占位符 1"/>
          <p:cNvSpPr>
            <a:spLocks noGrp="1"/>
          </p:cNvSpPr>
          <p:nvPr>
            <p:ph idx="1"/>
          </p:nvPr>
        </p:nvSpPr>
        <p:spPr/>
        <p:txBody>
          <a:bodyPr/>
          <a:lstStyle/>
          <a:p>
            <a:pPr>
              <a:defRPr/>
            </a:pPr>
            <a:r>
              <a:rPr lang="zh-CN" altLang="en-US" sz="2800" dirty="0" smtClean="0"/>
              <a:t>非对称加密机制</a:t>
            </a:r>
            <a:endParaRPr lang="en-US" altLang="zh-CN" sz="2800" dirty="0" smtClean="0"/>
          </a:p>
          <a:p>
            <a:pPr marL="0" indent="0">
              <a:buFont typeface="Wingdings" pitchFamily="2" charset="2"/>
              <a:buNone/>
              <a:defRPr/>
            </a:pPr>
            <a:r>
              <a:rPr lang="zh-CN" altLang="zh-CN" sz="2400" b="1" dirty="0"/>
              <a:t>非对称加密体制又称公钥密码体制：创建两个密钥，一个作为公钥，另外一个作为私钥。私钥由密钥拥有人个人保管，公钥和加密算法可以公开。用公钥加密的数据只有私钥才能解开，同样，用私钥加密的数据也只能用公钥才能</a:t>
            </a:r>
            <a:r>
              <a:rPr lang="zh-CN" altLang="zh-CN" sz="2400" b="1" dirty="0" smtClean="0"/>
              <a:t>解开</a:t>
            </a:r>
            <a:endParaRPr lang="en-US" altLang="zh-CN" sz="2400" b="1" dirty="0" smtClean="0"/>
          </a:p>
          <a:p>
            <a:pPr marL="0" indent="0">
              <a:buFont typeface="Wingdings" pitchFamily="2" charset="2"/>
              <a:buNone/>
              <a:defRPr/>
            </a:pPr>
            <a:endParaRPr lang="en-US" altLang="zh-CN" sz="2400" b="1" dirty="0"/>
          </a:p>
          <a:p>
            <a:pPr marL="0" indent="0">
              <a:buFont typeface="Wingdings" pitchFamily="2" charset="2"/>
              <a:buNone/>
              <a:defRPr/>
            </a:pPr>
            <a:endParaRPr lang="en-US" altLang="zh-CN" sz="2400" b="1" dirty="0" smtClean="0"/>
          </a:p>
          <a:p>
            <a:pPr marL="0" indent="0">
              <a:buFont typeface="Wingdings" pitchFamily="2" charset="2"/>
              <a:buNone/>
              <a:defRPr/>
            </a:pPr>
            <a:endParaRPr lang="en-US" altLang="zh-CN" sz="2400" b="1" dirty="0"/>
          </a:p>
          <a:p>
            <a:pPr marL="0" indent="0">
              <a:buFont typeface="Wingdings" pitchFamily="2" charset="2"/>
              <a:buNone/>
              <a:defRPr/>
            </a:pPr>
            <a:endParaRPr lang="en-US" altLang="zh-CN" sz="2400" b="1" dirty="0" smtClean="0"/>
          </a:p>
          <a:p>
            <a:pPr marL="0" indent="0">
              <a:buFont typeface="Wingdings" pitchFamily="2" charset="2"/>
              <a:buNone/>
              <a:defRPr/>
            </a:pPr>
            <a:r>
              <a:rPr lang="zh-CN" altLang="en-US" sz="2400" b="1" dirty="0" smtClean="0"/>
              <a:t>建议大家参考网易公开课堂</a:t>
            </a:r>
            <a:r>
              <a:rPr lang="en-US" altLang="zh-CN" sz="2400" b="1" dirty="0" smtClean="0"/>
              <a:t>http://v.163.com/movie/2012/3/A/J/M7STN23RH_M7SUA7SAJ.html  </a:t>
            </a:r>
            <a:r>
              <a:rPr lang="zh-CN" altLang="en-US" sz="2400" b="1" dirty="0" smtClean="0"/>
              <a:t>的第</a:t>
            </a:r>
            <a:r>
              <a:rPr lang="en-US" altLang="zh-CN" sz="2400" b="1" dirty="0" smtClean="0"/>
              <a:t>2</a:t>
            </a:r>
            <a:r>
              <a:rPr lang="zh-CN" altLang="en-US" sz="2400" b="1" dirty="0" smtClean="0"/>
              <a:t>、</a:t>
            </a:r>
            <a:r>
              <a:rPr lang="en-US" altLang="zh-CN" sz="2400" b="1" dirty="0" smtClean="0"/>
              <a:t>3</a:t>
            </a:r>
            <a:r>
              <a:rPr lang="zh-CN" altLang="en-US" sz="2400" b="1" dirty="0" smtClean="0"/>
              <a:t>、</a:t>
            </a:r>
            <a:r>
              <a:rPr lang="en-US" altLang="zh-CN" sz="2400" b="1" dirty="0" smtClean="0"/>
              <a:t>4</a:t>
            </a:r>
            <a:r>
              <a:rPr lang="zh-CN" altLang="en-US" sz="2400" b="1" dirty="0" smtClean="0"/>
              <a:t>课时。</a:t>
            </a:r>
            <a:endParaRPr lang="zh-CN" altLang="zh-CN" sz="2400" dirty="0"/>
          </a:p>
        </p:txBody>
      </p:sp>
      <p:pic>
        <p:nvPicPr>
          <p:cNvPr id="106501" name="图片 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505200"/>
            <a:ext cx="846455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标题 1"/>
          <p:cNvSpPr>
            <a:spLocks noGrp="1"/>
          </p:cNvSpPr>
          <p:nvPr>
            <p:ph type="title"/>
          </p:nvPr>
        </p:nvSpPr>
        <p:spPr>
          <a:xfrm>
            <a:off x="838200" y="762000"/>
            <a:ext cx="8229600" cy="563563"/>
          </a:xfrm>
        </p:spPr>
        <p:txBody>
          <a:bodyPr/>
          <a:lstStyle/>
          <a:p>
            <a:r>
              <a:rPr lang="zh-CN" altLang="en-US" smtClean="0"/>
              <a:t>知识点</a:t>
            </a:r>
            <a:r>
              <a:rPr lang="en-US" altLang="zh-CN" smtClean="0"/>
              <a:t>4</a:t>
            </a:r>
            <a:r>
              <a:rPr lang="zh-CN" altLang="en-US" smtClean="0"/>
              <a:t>：加密技术</a:t>
            </a:r>
          </a:p>
        </p:txBody>
      </p:sp>
      <p:sp>
        <p:nvSpPr>
          <p:cNvPr id="4" name="灯片编号占位符 3"/>
          <p:cNvSpPr>
            <a:spLocks noGrp="1"/>
          </p:cNvSpPr>
          <p:nvPr>
            <p:ph type="sldNum" sz="quarter" idx="12"/>
          </p:nvPr>
        </p:nvSpPr>
        <p:spPr/>
        <p:txBody>
          <a:bodyPr/>
          <a:lstStyle/>
          <a:p>
            <a:pPr>
              <a:defRPr/>
            </a:pPr>
            <a:fld id="{134A0576-EC3C-4537-90EF-50DF87676E67}" type="slidenum">
              <a:rPr lang="en-US" altLang="zh-CN" smtClean="0">
                <a:solidFill>
                  <a:srgbClr val="17347D"/>
                </a:solidFill>
              </a:rPr>
              <a:pPr>
                <a:defRPr/>
              </a:pPr>
              <a:t>64</a:t>
            </a:fld>
            <a:endParaRPr lang="en-US" altLang="zh-CN">
              <a:solidFill>
                <a:srgbClr val="17347D"/>
              </a:solidFill>
            </a:endParaRPr>
          </a:p>
        </p:txBody>
      </p:sp>
      <p:sp>
        <p:nvSpPr>
          <p:cNvPr id="2" name="内容占位符 1"/>
          <p:cNvSpPr>
            <a:spLocks noGrp="1"/>
          </p:cNvSpPr>
          <p:nvPr>
            <p:ph idx="1"/>
          </p:nvPr>
        </p:nvSpPr>
        <p:spPr/>
        <p:txBody>
          <a:bodyPr/>
          <a:lstStyle/>
          <a:p>
            <a:pPr>
              <a:defRPr/>
            </a:pPr>
            <a:r>
              <a:rPr lang="zh-CN" altLang="en-US" sz="2800" dirty="0" smtClean="0"/>
              <a:t>例</a:t>
            </a:r>
            <a:r>
              <a:rPr lang="en-US" altLang="zh-CN" sz="2800" dirty="0" smtClean="0"/>
              <a:t>1</a:t>
            </a:r>
            <a:r>
              <a:rPr lang="zh-CN" altLang="en-US" sz="2800" dirty="0" smtClean="0"/>
              <a:t>：</a:t>
            </a:r>
            <a:r>
              <a:rPr lang="zh-CN" altLang="zh-CN" sz="2800" dirty="0"/>
              <a:t>以下关于加密算法的叙述中，正确</a:t>
            </a:r>
            <a:r>
              <a:rPr lang="zh-CN" altLang="zh-CN" sz="2800" dirty="0" smtClean="0"/>
              <a:t>的</a:t>
            </a:r>
            <a:r>
              <a:rPr lang="zh-CN" altLang="en-US" sz="2800" dirty="0" smtClean="0"/>
              <a:t>是</a:t>
            </a:r>
            <a:r>
              <a:rPr lang="en-US" altLang="zh-CN" sz="2800" dirty="0" smtClean="0"/>
              <a:t>()</a:t>
            </a:r>
            <a:r>
              <a:rPr lang="zh-CN" altLang="zh-CN" sz="2800" dirty="0" smtClean="0"/>
              <a:t>。</a:t>
            </a:r>
            <a:endParaRPr lang="zh-CN" altLang="zh-CN" sz="2800" dirty="0"/>
          </a:p>
          <a:p>
            <a:pPr marL="0" indent="0">
              <a:buFont typeface="Wingdings" pitchFamily="2" charset="2"/>
              <a:buNone/>
              <a:defRPr/>
            </a:pPr>
            <a:r>
              <a:rPr lang="en-US" altLang="zh-CN" sz="2800" dirty="0" smtClean="0"/>
              <a:t>A</a:t>
            </a:r>
            <a:r>
              <a:rPr lang="zh-CN" altLang="zh-CN" sz="2800" dirty="0"/>
              <a:t>．</a:t>
            </a:r>
            <a:r>
              <a:rPr lang="en-US" altLang="zh-CN" sz="2800" dirty="0"/>
              <a:t>DES</a:t>
            </a:r>
            <a:r>
              <a:rPr lang="zh-CN" altLang="zh-CN" sz="2800" dirty="0"/>
              <a:t>算法采用</a:t>
            </a:r>
            <a:r>
              <a:rPr lang="en-US" altLang="zh-CN" sz="2800" dirty="0"/>
              <a:t>128</a:t>
            </a:r>
            <a:r>
              <a:rPr lang="zh-CN" altLang="zh-CN" sz="2800" dirty="0"/>
              <a:t>位的密钥进行加密　</a:t>
            </a:r>
            <a:r>
              <a:rPr lang="en-US" altLang="zh-CN" sz="2800" dirty="0"/>
              <a:t>     </a:t>
            </a:r>
            <a:endParaRPr lang="en-US" altLang="zh-CN" sz="2800" dirty="0" smtClean="0"/>
          </a:p>
          <a:p>
            <a:pPr marL="0" indent="0">
              <a:buFont typeface="Wingdings" pitchFamily="2" charset="2"/>
              <a:buNone/>
              <a:defRPr/>
            </a:pPr>
            <a:r>
              <a:rPr lang="en-US" altLang="zh-CN" sz="2800" dirty="0" smtClean="0"/>
              <a:t>B</a:t>
            </a:r>
            <a:r>
              <a:rPr lang="zh-CN" altLang="zh-CN" sz="2800" dirty="0"/>
              <a:t>．</a:t>
            </a:r>
            <a:r>
              <a:rPr lang="en-US" altLang="zh-CN" sz="2800" dirty="0"/>
              <a:t>DES</a:t>
            </a:r>
            <a:r>
              <a:rPr lang="zh-CN" altLang="zh-CN" sz="2800" dirty="0"/>
              <a:t>算法采用两个不同的密钥进行</a:t>
            </a:r>
            <a:r>
              <a:rPr lang="zh-CN" altLang="zh-CN" sz="2800" dirty="0" smtClean="0"/>
              <a:t>加密</a:t>
            </a:r>
            <a:endParaRPr lang="en-US" altLang="zh-CN" sz="2800" dirty="0" smtClean="0"/>
          </a:p>
          <a:p>
            <a:pPr marL="0" indent="0">
              <a:buFont typeface="Wingdings" pitchFamily="2" charset="2"/>
              <a:buNone/>
              <a:defRPr/>
            </a:pPr>
            <a:r>
              <a:rPr lang="en-US" altLang="zh-CN" sz="2800" dirty="0" smtClean="0"/>
              <a:t>C</a:t>
            </a:r>
            <a:r>
              <a:rPr lang="zh-CN" altLang="zh-CN" sz="2800" dirty="0"/>
              <a:t>．三重</a:t>
            </a:r>
            <a:r>
              <a:rPr lang="en-US" altLang="zh-CN" sz="2800" dirty="0"/>
              <a:t>DES</a:t>
            </a:r>
            <a:r>
              <a:rPr lang="zh-CN" altLang="zh-CN" sz="2800" dirty="0"/>
              <a:t>算法采用</a:t>
            </a:r>
            <a:r>
              <a:rPr lang="en-US" altLang="zh-CN" sz="2800" dirty="0"/>
              <a:t>3</a:t>
            </a:r>
            <a:r>
              <a:rPr lang="zh-CN" altLang="zh-CN" sz="2800" dirty="0"/>
              <a:t>个不同的密钥进行加密</a:t>
            </a:r>
            <a:r>
              <a:rPr lang="en-US" altLang="zh-CN" sz="2800" dirty="0"/>
              <a:t>  </a:t>
            </a:r>
            <a:endParaRPr lang="en-US" altLang="zh-CN" sz="2800" dirty="0" smtClean="0"/>
          </a:p>
          <a:p>
            <a:pPr marL="0" indent="0">
              <a:buFont typeface="Wingdings" pitchFamily="2" charset="2"/>
              <a:buNone/>
              <a:defRPr/>
            </a:pPr>
            <a:r>
              <a:rPr lang="en-US" altLang="zh-CN" sz="2800" dirty="0" smtClean="0">
                <a:solidFill>
                  <a:srgbClr val="FF0000"/>
                </a:solidFill>
              </a:rPr>
              <a:t>D</a:t>
            </a:r>
            <a:r>
              <a:rPr lang="zh-CN" altLang="zh-CN" sz="2800" dirty="0"/>
              <a:t>．三重</a:t>
            </a:r>
            <a:r>
              <a:rPr lang="en-US" altLang="zh-CN" sz="2800" dirty="0"/>
              <a:t>DES </a:t>
            </a:r>
            <a:r>
              <a:rPr lang="zh-CN" altLang="zh-CN" sz="2800" dirty="0"/>
              <a:t>算法采用</a:t>
            </a:r>
            <a:r>
              <a:rPr lang="en-US" altLang="zh-CN" sz="2800" dirty="0"/>
              <a:t>2</a:t>
            </a:r>
            <a:r>
              <a:rPr lang="zh-CN" altLang="zh-CN" sz="2800" dirty="0"/>
              <a:t>个不同的密钥进行加密</a:t>
            </a:r>
          </a:p>
          <a:p>
            <a:pPr>
              <a:defRPr/>
            </a:pPr>
            <a:r>
              <a:rPr lang="zh-CN" altLang="en-US" sz="2800" dirty="0" smtClean="0"/>
              <a:t>例</a:t>
            </a:r>
            <a:r>
              <a:rPr lang="en-US" altLang="zh-CN" sz="2800" dirty="0" smtClean="0"/>
              <a:t>2</a:t>
            </a:r>
            <a:r>
              <a:rPr lang="zh-CN" altLang="en-US" sz="2800" dirty="0" smtClean="0"/>
              <a:t>：</a:t>
            </a:r>
            <a:r>
              <a:rPr lang="zh-CN" altLang="zh-CN" sz="2800" dirty="0" smtClean="0"/>
              <a:t>公</a:t>
            </a:r>
            <a:r>
              <a:rPr lang="zh-CN" altLang="zh-CN" sz="2800" dirty="0"/>
              <a:t>钥体系中，用户甲发送给用户乙的数据要用</a:t>
            </a:r>
            <a:r>
              <a:rPr lang="en-US" altLang="zh-CN" sz="2800" u="sng" dirty="0"/>
              <a:t>  </a:t>
            </a:r>
            <a:r>
              <a:rPr lang="zh-CN" altLang="zh-CN" sz="2800" u="sng" dirty="0"/>
              <a:t>（</a:t>
            </a:r>
            <a:r>
              <a:rPr lang="en-US" altLang="zh-CN" sz="2800" u="sng" dirty="0"/>
              <a:t>46</a:t>
            </a:r>
            <a:r>
              <a:rPr lang="zh-CN" altLang="zh-CN" sz="2800" u="sng" dirty="0"/>
              <a:t>）</a:t>
            </a:r>
            <a:r>
              <a:rPr lang="en-US" altLang="zh-CN" sz="2800" u="sng" dirty="0"/>
              <a:t>  </a:t>
            </a:r>
            <a:r>
              <a:rPr lang="zh-CN" altLang="zh-CN" sz="2800" dirty="0"/>
              <a:t>进行加密。</a:t>
            </a:r>
          </a:p>
          <a:p>
            <a:pPr marL="0" indent="0">
              <a:buFont typeface="Wingdings" pitchFamily="2" charset="2"/>
              <a:buNone/>
              <a:defRPr/>
            </a:pPr>
            <a:r>
              <a:rPr lang="en-US" altLang="zh-CN" sz="2800" dirty="0" smtClean="0"/>
              <a:t>A. </a:t>
            </a:r>
            <a:r>
              <a:rPr lang="zh-CN" altLang="zh-CN" sz="2800" dirty="0" smtClean="0"/>
              <a:t>甲</a:t>
            </a:r>
            <a:r>
              <a:rPr lang="zh-CN" altLang="zh-CN" sz="2800" dirty="0"/>
              <a:t>的公钥</a:t>
            </a:r>
            <a:r>
              <a:rPr lang="en-US" altLang="zh-CN" sz="2800" dirty="0"/>
              <a:t>		</a:t>
            </a:r>
            <a:r>
              <a:rPr lang="en-US" altLang="zh-CN" sz="2800" dirty="0" smtClean="0"/>
              <a:t>	B</a:t>
            </a:r>
            <a:r>
              <a:rPr lang="en-US" altLang="zh-CN" sz="2800" dirty="0"/>
              <a:t>. </a:t>
            </a:r>
            <a:r>
              <a:rPr lang="zh-CN" altLang="zh-CN" sz="2800" dirty="0"/>
              <a:t>甲的私钥</a:t>
            </a:r>
            <a:r>
              <a:rPr lang="en-US" altLang="zh-CN" sz="2800" dirty="0"/>
              <a:t>	  </a:t>
            </a:r>
            <a:endParaRPr lang="en-US" altLang="zh-CN" sz="2800" dirty="0" smtClean="0"/>
          </a:p>
          <a:p>
            <a:pPr marL="0" indent="0">
              <a:buFont typeface="Wingdings" pitchFamily="2" charset="2"/>
              <a:buNone/>
              <a:defRPr/>
            </a:pPr>
            <a:r>
              <a:rPr lang="en-US" altLang="zh-CN" sz="2800" dirty="0" smtClean="0">
                <a:solidFill>
                  <a:srgbClr val="FF0000"/>
                </a:solidFill>
              </a:rPr>
              <a:t>C</a:t>
            </a:r>
            <a:r>
              <a:rPr lang="en-US" altLang="zh-CN" sz="2800" dirty="0"/>
              <a:t>. </a:t>
            </a:r>
            <a:r>
              <a:rPr lang="zh-CN" altLang="zh-CN" sz="2800" dirty="0"/>
              <a:t>乙的公钥</a:t>
            </a:r>
            <a:r>
              <a:rPr lang="en-US" altLang="zh-CN" sz="2800" dirty="0"/>
              <a:t>	   </a:t>
            </a:r>
            <a:r>
              <a:rPr lang="en-US" altLang="zh-CN" sz="2800" dirty="0" smtClean="0"/>
              <a:t>		D</a:t>
            </a:r>
            <a:r>
              <a:rPr lang="en-US" altLang="zh-CN" sz="2800" dirty="0"/>
              <a:t>. </a:t>
            </a:r>
            <a:r>
              <a:rPr lang="zh-CN" altLang="zh-CN" sz="2800" dirty="0"/>
              <a:t>乙方私钥</a:t>
            </a:r>
          </a:p>
          <a:p>
            <a:pPr marL="0" indent="0">
              <a:buFont typeface="Wingdings" pitchFamily="2" charset="2"/>
              <a:buNone/>
              <a:defRPr/>
            </a:pPr>
            <a:endParaRPr lang="zh-CN" altLang="zh-CN" sz="2800"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标题 1"/>
          <p:cNvSpPr>
            <a:spLocks noGrp="1"/>
          </p:cNvSpPr>
          <p:nvPr>
            <p:ph type="title"/>
          </p:nvPr>
        </p:nvSpPr>
        <p:spPr>
          <a:xfrm>
            <a:off x="838200" y="762000"/>
            <a:ext cx="8229600" cy="563563"/>
          </a:xfrm>
        </p:spPr>
        <p:txBody>
          <a:bodyPr/>
          <a:lstStyle/>
          <a:p>
            <a:r>
              <a:rPr lang="zh-CN" altLang="en-US" smtClean="0"/>
              <a:t>知识点</a:t>
            </a:r>
            <a:r>
              <a:rPr lang="en-US" altLang="zh-CN" smtClean="0"/>
              <a:t>4</a:t>
            </a:r>
            <a:r>
              <a:rPr lang="zh-CN" altLang="en-US" smtClean="0"/>
              <a:t>：加密技术</a:t>
            </a:r>
          </a:p>
        </p:txBody>
      </p:sp>
      <p:sp>
        <p:nvSpPr>
          <p:cNvPr id="4" name="灯片编号占位符 3"/>
          <p:cNvSpPr>
            <a:spLocks noGrp="1"/>
          </p:cNvSpPr>
          <p:nvPr>
            <p:ph type="sldNum" sz="quarter" idx="12"/>
          </p:nvPr>
        </p:nvSpPr>
        <p:spPr/>
        <p:txBody>
          <a:bodyPr/>
          <a:lstStyle/>
          <a:p>
            <a:pPr>
              <a:defRPr/>
            </a:pPr>
            <a:fld id="{3A4B0327-7321-4308-AC79-FFE62B90346D}" type="slidenum">
              <a:rPr lang="en-US" altLang="zh-CN" smtClean="0">
                <a:solidFill>
                  <a:srgbClr val="17347D"/>
                </a:solidFill>
              </a:rPr>
              <a:pPr>
                <a:defRPr/>
              </a:pPr>
              <a:t>65</a:t>
            </a:fld>
            <a:endParaRPr lang="en-US" altLang="zh-CN">
              <a:solidFill>
                <a:srgbClr val="17347D"/>
              </a:solidFill>
            </a:endParaRPr>
          </a:p>
        </p:txBody>
      </p:sp>
      <p:sp>
        <p:nvSpPr>
          <p:cNvPr id="108548" name="内容占位符 1"/>
          <p:cNvSpPr>
            <a:spLocks noGrp="1"/>
          </p:cNvSpPr>
          <p:nvPr>
            <p:ph idx="1"/>
          </p:nvPr>
        </p:nvSpPr>
        <p:spPr/>
        <p:txBody>
          <a:bodyPr/>
          <a:lstStyle/>
          <a:p>
            <a:r>
              <a:rPr lang="zh-CN" altLang="en-US" sz="2800" smtClean="0"/>
              <a:t>例</a:t>
            </a:r>
            <a:r>
              <a:rPr lang="en-US" altLang="zh-CN" sz="2800" smtClean="0"/>
              <a:t>3</a:t>
            </a:r>
            <a:r>
              <a:rPr lang="zh-CN" altLang="en-US" sz="2800" smtClean="0"/>
              <a:t>：</a:t>
            </a:r>
            <a:r>
              <a:rPr lang="zh-CN" altLang="zh-CN" sz="2800" smtClean="0"/>
              <a:t>用户</a:t>
            </a:r>
            <a:r>
              <a:rPr lang="en-US" altLang="zh-CN" sz="2800" smtClean="0"/>
              <a:t>A</a:t>
            </a:r>
            <a:r>
              <a:rPr lang="zh-CN" altLang="zh-CN" sz="2800" smtClean="0"/>
              <a:t>从</a:t>
            </a:r>
            <a:r>
              <a:rPr lang="en-US" altLang="zh-CN" sz="2800" smtClean="0"/>
              <a:t>CA</a:t>
            </a:r>
            <a:r>
              <a:rPr lang="zh-CN" altLang="zh-CN" sz="2800" smtClean="0"/>
              <a:t>获得用户</a:t>
            </a:r>
            <a:r>
              <a:rPr lang="en-US" altLang="zh-CN" sz="2800" smtClean="0"/>
              <a:t>B</a:t>
            </a:r>
            <a:r>
              <a:rPr lang="zh-CN" altLang="zh-CN" sz="2800" smtClean="0"/>
              <a:t>的数字证书，并利用</a:t>
            </a:r>
            <a:r>
              <a:rPr lang="zh-CN" altLang="zh-CN" sz="2800" u="sng" smtClean="0"/>
              <a:t> （</a:t>
            </a:r>
            <a:r>
              <a:rPr lang="en-US" altLang="zh-CN" sz="2800" u="sng" smtClean="0"/>
              <a:t>7</a:t>
            </a:r>
            <a:r>
              <a:rPr lang="zh-CN" altLang="zh-CN" sz="2800" u="sng" smtClean="0"/>
              <a:t>） </a:t>
            </a:r>
            <a:r>
              <a:rPr lang="zh-CN" altLang="zh-CN" sz="2800" smtClean="0"/>
              <a:t>验证数字证书的真实性。</a:t>
            </a:r>
          </a:p>
          <a:p>
            <a:pPr>
              <a:buFont typeface="Wingdings" pitchFamily="2" charset="2"/>
              <a:buNone/>
            </a:pPr>
            <a:r>
              <a:rPr lang="en-US" altLang="zh-CN" sz="2800" smtClean="0"/>
              <a:t>A. B</a:t>
            </a:r>
            <a:r>
              <a:rPr lang="zh-CN" altLang="zh-CN" sz="2800" smtClean="0"/>
              <a:t>的公钥</a:t>
            </a:r>
            <a:r>
              <a:rPr lang="en-US" altLang="zh-CN" sz="2800" smtClean="0"/>
              <a:t>	  B. B</a:t>
            </a:r>
            <a:r>
              <a:rPr lang="zh-CN" altLang="zh-CN" sz="2800" smtClean="0"/>
              <a:t>的私钥</a:t>
            </a:r>
            <a:r>
              <a:rPr lang="en-US" altLang="zh-CN" sz="2800" smtClean="0"/>
              <a:t>   </a:t>
            </a:r>
            <a:r>
              <a:rPr lang="en-US" altLang="zh-CN" sz="2800" smtClean="0">
                <a:solidFill>
                  <a:srgbClr val="FF0000"/>
                </a:solidFill>
              </a:rPr>
              <a:t>C</a:t>
            </a:r>
            <a:r>
              <a:rPr lang="en-US" altLang="zh-CN" sz="2800" smtClean="0"/>
              <a:t>. CA</a:t>
            </a:r>
            <a:r>
              <a:rPr lang="zh-CN" altLang="zh-CN" sz="2800" smtClean="0"/>
              <a:t>的公钥</a:t>
            </a:r>
            <a:r>
              <a:rPr lang="en-US" altLang="zh-CN" sz="2800" smtClean="0"/>
              <a:t>   D. CA</a:t>
            </a:r>
            <a:r>
              <a:rPr lang="zh-CN" altLang="zh-CN" sz="2800" smtClean="0"/>
              <a:t>的私钥</a:t>
            </a:r>
          </a:p>
          <a:p>
            <a:r>
              <a:rPr lang="zh-CN" altLang="en-US" sz="2800" smtClean="0"/>
              <a:t>例</a:t>
            </a:r>
            <a:r>
              <a:rPr lang="en-US" altLang="zh-CN" sz="2800" smtClean="0"/>
              <a:t>4</a:t>
            </a:r>
            <a:r>
              <a:rPr lang="zh-CN" altLang="en-US" sz="2800" smtClean="0"/>
              <a:t>：</a:t>
            </a:r>
            <a:r>
              <a:rPr lang="zh-CN" altLang="zh-CN" sz="2800" smtClean="0"/>
              <a:t>用户B收到用户A带数字签名的消息M，为了验证M的真实性，首先需要从CA获取用户A的数字证书，并利用</a:t>
            </a:r>
            <a:r>
              <a:rPr lang="zh-CN" sz="2800" u="sng" smtClean="0"/>
              <a:t> </a:t>
            </a:r>
            <a:r>
              <a:rPr lang="zh-CN" altLang="zh-CN" sz="2800" u="sng" smtClean="0"/>
              <a:t>(8)</a:t>
            </a:r>
            <a:r>
              <a:rPr lang="zh-CN" altLang="zh-CN" sz="2800" smtClean="0"/>
              <a:t>验证该证书的真伪，然后利用</a:t>
            </a:r>
            <a:r>
              <a:rPr lang="zh-CN" sz="2800" u="sng" smtClean="0"/>
              <a:t> </a:t>
            </a:r>
            <a:r>
              <a:rPr lang="zh-CN" altLang="zh-CN" sz="2800" u="sng" smtClean="0"/>
              <a:t>(9) </a:t>
            </a:r>
            <a:r>
              <a:rPr lang="zh-CN" altLang="zh-CN" sz="2800" smtClean="0"/>
              <a:t>验证M的真实性。</a:t>
            </a:r>
          </a:p>
          <a:p>
            <a:pPr>
              <a:buFont typeface="Wingdings" pitchFamily="2" charset="2"/>
              <a:buNone/>
            </a:pPr>
            <a:r>
              <a:rPr lang="zh-CN" altLang="zh-CN" sz="2800" smtClean="0"/>
              <a:t>(8) </a:t>
            </a:r>
            <a:r>
              <a:rPr lang="en-US" altLang="zh-CN" sz="2800" smtClean="0"/>
              <a:t>   </a:t>
            </a:r>
            <a:r>
              <a:rPr lang="zh-CN" altLang="zh-CN" sz="2800" smtClean="0">
                <a:solidFill>
                  <a:srgbClr val="FF0000"/>
                </a:solidFill>
              </a:rPr>
              <a:t>A</a:t>
            </a:r>
            <a:r>
              <a:rPr lang="zh-CN" altLang="zh-CN" sz="2800" smtClean="0"/>
              <a:t>. CA的公钥</a:t>
            </a:r>
            <a:r>
              <a:rPr lang="zh-CN" sz="2800" smtClean="0"/>
              <a:t>    </a:t>
            </a:r>
            <a:r>
              <a:rPr lang="zh-CN" altLang="zh-CN" sz="2800" smtClean="0"/>
              <a:t>B.B的私钥</a:t>
            </a:r>
            <a:r>
              <a:rPr lang="zh-CN" sz="2800" smtClean="0"/>
              <a:t>      </a:t>
            </a:r>
            <a:endParaRPr lang="en-US" altLang="zh-CN" sz="2800" smtClean="0"/>
          </a:p>
          <a:p>
            <a:pPr>
              <a:buFont typeface="Wingdings" pitchFamily="2" charset="2"/>
              <a:buNone/>
            </a:pPr>
            <a:r>
              <a:rPr lang="en-US" altLang="zh-CN" sz="2800" smtClean="0"/>
              <a:t>        </a:t>
            </a:r>
            <a:r>
              <a:rPr lang="zh-CN" sz="2800" smtClean="0"/>
              <a:t> </a:t>
            </a:r>
            <a:r>
              <a:rPr lang="zh-CN" altLang="zh-CN" sz="2800" smtClean="0"/>
              <a:t>C.A的公钥</a:t>
            </a:r>
            <a:r>
              <a:rPr lang="zh-CN" sz="2800" smtClean="0"/>
              <a:t>     </a:t>
            </a:r>
            <a:r>
              <a:rPr lang="en-US" altLang="zh-CN" sz="2800" smtClean="0"/>
              <a:t> </a:t>
            </a:r>
            <a:r>
              <a:rPr lang="zh-CN" sz="2800" smtClean="0"/>
              <a:t> </a:t>
            </a:r>
            <a:r>
              <a:rPr lang="zh-CN" altLang="zh-CN" sz="2800" smtClean="0"/>
              <a:t>D.B的公钥</a:t>
            </a:r>
          </a:p>
          <a:p>
            <a:pPr>
              <a:buFont typeface="Wingdings" pitchFamily="2" charset="2"/>
              <a:buNone/>
            </a:pPr>
            <a:r>
              <a:rPr lang="zh-CN" altLang="zh-CN" sz="2800" smtClean="0"/>
              <a:t>(9)</a:t>
            </a:r>
            <a:r>
              <a:rPr lang="en-US" altLang="zh-CN" sz="2800" smtClean="0"/>
              <a:t>   </a:t>
            </a:r>
            <a:r>
              <a:rPr lang="zh-CN" altLang="zh-CN" sz="2800" smtClean="0"/>
              <a:t> A. CA的公钥</a:t>
            </a:r>
            <a:r>
              <a:rPr lang="zh-CN" sz="2800" smtClean="0"/>
              <a:t>    </a:t>
            </a:r>
            <a:r>
              <a:rPr lang="zh-CN" altLang="zh-CN" sz="2800" smtClean="0"/>
              <a:t>B.B的私钥</a:t>
            </a:r>
            <a:r>
              <a:rPr lang="zh-CN" sz="2800" smtClean="0"/>
              <a:t> </a:t>
            </a:r>
            <a:endParaRPr lang="en-US" altLang="zh-CN" sz="2800" smtClean="0"/>
          </a:p>
          <a:p>
            <a:pPr>
              <a:buFont typeface="Wingdings" pitchFamily="2" charset="2"/>
              <a:buNone/>
            </a:pPr>
            <a:r>
              <a:rPr lang="zh-CN" sz="2800" smtClean="0"/>
              <a:t>      </a:t>
            </a:r>
            <a:r>
              <a:rPr lang="en-US" altLang="zh-CN" sz="2800" smtClean="0"/>
              <a:t>   </a:t>
            </a:r>
            <a:r>
              <a:rPr lang="zh-CN" altLang="zh-CN" sz="2800" smtClean="0">
                <a:solidFill>
                  <a:srgbClr val="FF0000"/>
                </a:solidFill>
              </a:rPr>
              <a:t>C</a:t>
            </a:r>
            <a:r>
              <a:rPr lang="zh-CN" altLang="zh-CN" sz="2800" smtClean="0"/>
              <a:t>.A的公钥</a:t>
            </a:r>
            <a:r>
              <a:rPr lang="zh-CN" sz="2800" smtClean="0"/>
              <a:t>      </a:t>
            </a:r>
            <a:r>
              <a:rPr lang="zh-CN" altLang="zh-CN" sz="2800" smtClean="0"/>
              <a:t>D.B的公钥</a:t>
            </a:r>
          </a:p>
          <a:p>
            <a:pPr>
              <a:buFont typeface="Wingdings" pitchFamily="2" charset="2"/>
              <a:buNone/>
            </a:pPr>
            <a:endParaRPr lang="zh-CN" altLang="zh-CN" sz="2800" smtClean="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标题 1"/>
          <p:cNvSpPr>
            <a:spLocks noGrp="1"/>
          </p:cNvSpPr>
          <p:nvPr>
            <p:ph type="title"/>
          </p:nvPr>
        </p:nvSpPr>
        <p:spPr>
          <a:xfrm>
            <a:off x="838200" y="762000"/>
            <a:ext cx="8229600" cy="563563"/>
          </a:xfrm>
        </p:spPr>
        <p:txBody>
          <a:bodyPr/>
          <a:lstStyle/>
          <a:p>
            <a:r>
              <a:rPr lang="zh-CN" altLang="en-US" smtClean="0"/>
              <a:t>知识点</a:t>
            </a:r>
            <a:r>
              <a:rPr lang="en-US" altLang="zh-CN" smtClean="0"/>
              <a:t>5</a:t>
            </a:r>
            <a:r>
              <a:rPr lang="zh-CN" altLang="en-US" smtClean="0"/>
              <a:t>：可靠性计算</a:t>
            </a:r>
          </a:p>
        </p:txBody>
      </p:sp>
      <p:sp>
        <p:nvSpPr>
          <p:cNvPr id="4" name="灯片编号占位符 3"/>
          <p:cNvSpPr>
            <a:spLocks noGrp="1"/>
          </p:cNvSpPr>
          <p:nvPr>
            <p:ph type="sldNum" sz="quarter" idx="12"/>
          </p:nvPr>
        </p:nvSpPr>
        <p:spPr/>
        <p:txBody>
          <a:bodyPr/>
          <a:lstStyle/>
          <a:p>
            <a:pPr>
              <a:defRPr/>
            </a:pPr>
            <a:fld id="{4E9E88C5-F6D4-4DA7-88B2-AB0F16607A94}" type="slidenum">
              <a:rPr lang="en-US" altLang="zh-CN" smtClean="0">
                <a:solidFill>
                  <a:srgbClr val="17347D"/>
                </a:solidFill>
              </a:rPr>
              <a:pPr>
                <a:defRPr/>
              </a:pPr>
              <a:t>66</a:t>
            </a:fld>
            <a:endParaRPr lang="en-US" altLang="zh-CN">
              <a:solidFill>
                <a:srgbClr val="17347D"/>
              </a:solidFill>
            </a:endParaRPr>
          </a:p>
        </p:txBody>
      </p:sp>
      <p:sp>
        <p:nvSpPr>
          <p:cNvPr id="109572" name="内容占位符 1"/>
          <p:cNvSpPr>
            <a:spLocks noGrp="1"/>
          </p:cNvSpPr>
          <p:nvPr>
            <p:ph idx="1"/>
          </p:nvPr>
        </p:nvSpPr>
        <p:spPr/>
        <p:txBody>
          <a:bodyPr/>
          <a:lstStyle/>
          <a:p>
            <a:r>
              <a:rPr lang="en-US" altLang="zh-CN" sz="2800" smtClean="0"/>
              <a:t>P45</a:t>
            </a:r>
          </a:p>
          <a:p>
            <a:endParaRPr lang="zh-CN" altLang="zh-CN" sz="2800" smtClean="0"/>
          </a:p>
        </p:txBody>
      </p:sp>
      <p:pic>
        <p:nvPicPr>
          <p:cNvPr id="10957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885950"/>
            <a:ext cx="8878888"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57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5468938"/>
            <a:ext cx="335280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标题 1"/>
          <p:cNvSpPr>
            <a:spLocks noGrp="1"/>
          </p:cNvSpPr>
          <p:nvPr>
            <p:ph type="title"/>
          </p:nvPr>
        </p:nvSpPr>
        <p:spPr>
          <a:xfrm>
            <a:off x="838200" y="762000"/>
            <a:ext cx="8229600" cy="563563"/>
          </a:xfrm>
        </p:spPr>
        <p:txBody>
          <a:bodyPr/>
          <a:lstStyle/>
          <a:p>
            <a:r>
              <a:rPr lang="zh-CN" altLang="en-US" smtClean="0"/>
              <a:t>知识点</a:t>
            </a:r>
            <a:r>
              <a:rPr lang="en-US" altLang="zh-CN" smtClean="0"/>
              <a:t>5</a:t>
            </a:r>
            <a:r>
              <a:rPr lang="zh-CN" altLang="en-US" smtClean="0"/>
              <a:t>：可靠性计算</a:t>
            </a:r>
          </a:p>
        </p:txBody>
      </p:sp>
      <p:sp>
        <p:nvSpPr>
          <p:cNvPr id="4" name="灯片编号占位符 3"/>
          <p:cNvSpPr>
            <a:spLocks noGrp="1"/>
          </p:cNvSpPr>
          <p:nvPr>
            <p:ph type="sldNum" sz="quarter" idx="12"/>
          </p:nvPr>
        </p:nvSpPr>
        <p:spPr/>
        <p:txBody>
          <a:bodyPr/>
          <a:lstStyle/>
          <a:p>
            <a:pPr>
              <a:defRPr/>
            </a:pPr>
            <a:fld id="{6BE6C486-7C9E-4C74-A9B6-F8016C47ABC3}" type="slidenum">
              <a:rPr lang="en-US" altLang="zh-CN" smtClean="0">
                <a:solidFill>
                  <a:srgbClr val="17347D"/>
                </a:solidFill>
              </a:rPr>
              <a:pPr>
                <a:defRPr/>
              </a:pPr>
              <a:t>67</a:t>
            </a:fld>
            <a:endParaRPr lang="en-US" altLang="zh-CN">
              <a:solidFill>
                <a:srgbClr val="17347D"/>
              </a:solidFill>
            </a:endParaRPr>
          </a:p>
        </p:txBody>
      </p:sp>
      <p:sp>
        <p:nvSpPr>
          <p:cNvPr id="110596" name="内容占位符 1"/>
          <p:cNvSpPr>
            <a:spLocks noGrp="1"/>
          </p:cNvSpPr>
          <p:nvPr>
            <p:ph idx="1"/>
          </p:nvPr>
        </p:nvSpPr>
        <p:spPr/>
        <p:txBody>
          <a:bodyPr/>
          <a:lstStyle/>
          <a:p>
            <a:r>
              <a:rPr lang="en-US" altLang="zh-CN" sz="2800" smtClean="0"/>
              <a:t>P45</a:t>
            </a:r>
          </a:p>
          <a:p>
            <a:endParaRPr lang="zh-CN" altLang="zh-CN" sz="2800" smtClean="0"/>
          </a:p>
        </p:txBody>
      </p:sp>
      <p:pic>
        <p:nvPicPr>
          <p:cNvPr id="11059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987550"/>
            <a:ext cx="6534150" cy="365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59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1400175"/>
            <a:ext cx="25908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标题 1"/>
          <p:cNvSpPr>
            <a:spLocks noGrp="1"/>
          </p:cNvSpPr>
          <p:nvPr>
            <p:ph type="title"/>
          </p:nvPr>
        </p:nvSpPr>
        <p:spPr>
          <a:xfrm>
            <a:off x="838200" y="762000"/>
            <a:ext cx="8229600" cy="563563"/>
          </a:xfrm>
        </p:spPr>
        <p:txBody>
          <a:bodyPr/>
          <a:lstStyle/>
          <a:p>
            <a:r>
              <a:rPr lang="zh-CN" altLang="en-US" smtClean="0"/>
              <a:t>知识点</a:t>
            </a:r>
            <a:r>
              <a:rPr lang="en-US" altLang="zh-CN" smtClean="0"/>
              <a:t>5</a:t>
            </a:r>
            <a:r>
              <a:rPr lang="zh-CN" altLang="en-US" smtClean="0"/>
              <a:t>：可靠性计算</a:t>
            </a:r>
          </a:p>
        </p:txBody>
      </p:sp>
      <p:sp>
        <p:nvSpPr>
          <p:cNvPr id="4" name="灯片编号占位符 3"/>
          <p:cNvSpPr>
            <a:spLocks noGrp="1"/>
          </p:cNvSpPr>
          <p:nvPr>
            <p:ph type="sldNum" sz="quarter" idx="12"/>
          </p:nvPr>
        </p:nvSpPr>
        <p:spPr/>
        <p:txBody>
          <a:bodyPr/>
          <a:lstStyle/>
          <a:p>
            <a:pPr>
              <a:defRPr/>
            </a:pPr>
            <a:fld id="{6A4DCCC4-E122-4A90-B4A8-439F3028119F}" type="slidenum">
              <a:rPr lang="en-US" altLang="zh-CN" smtClean="0">
                <a:solidFill>
                  <a:srgbClr val="17347D"/>
                </a:solidFill>
              </a:rPr>
              <a:pPr>
                <a:defRPr/>
              </a:pPr>
              <a:t>68</a:t>
            </a:fld>
            <a:endParaRPr lang="en-US" altLang="zh-CN">
              <a:solidFill>
                <a:srgbClr val="17347D"/>
              </a:solidFill>
            </a:endParaRPr>
          </a:p>
        </p:txBody>
      </p:sp>
      <p:sp>
        <p:nvSpPr>
          <p:cNvPr id="2" name="内容占位符 1"/>
          <p:cNvSpPr>
            <a:spLocks noGrp="1"/>
          </p:cNvSpPr>
          <p:nvPr>
            <p:ph idx="1"/>
          </p:nvPr>
        </p:nvSpPr>
        <p:spPr/>
        <p:txBody>
          <a:bodyPr/>
          <a:lstStyle/>
          <a:p>
            <a:pPr>
              <a:defRPr/>
            </a:pPr>
            <a:r>
              <a:rPr lang="en-US" altLang="zh-CN" sz="2800" dirty="0" smtClean="0"/>
              <a:t>P45</a:t>
            </a:r>
          </a:p>
          <a:p>
            <a:pPr>
              <a:defRPr/>
            </a:pPr>
            <a:r>
              <a:rPr lang="zh-CN" altLang="en-US" sz="2800" dirty="0" smtClean="0"/>
              <a:t>例</a:t>
            </a:r>
            <a:r>
              <a:rPr lang="en-US" altLang="zh-CN" sz="2800" dirty="0" smtClean="0"/>
              <a:t>1</a:t>
            </a:r>
            <a:r>
              <a:rPr lang="zh-CN" altLang="en-US" sz="2800" dirty="0" smtClean="0"/>
              <a:t>、</a:t>
            </a:r>
            <a:r>
              <a:rPr lang="zh-CN" altLang="zh-CN" sz="2800" dirty="0" smtClean="0"/>
              <a:t>某</a:t>
            </a:r>
            <a:r>
              <a:rPr lang="zh-CN" altLang="zh-CN" sz="2800" dirty="0"/>
              <a:t>计算机系统由下图所示的部件构成，假定每个部件的千小时可靠度都为</a:t>
            </a:r>
            <a:r>
              <a:rPr lang="en-US" altLang="zh-CN" sz="2800" dirty="0"/>
              <a:t>R</a:t>
            </a:r>
            <a:r>
              <a:rPr lang="zh-CN" altLang="zh-CN" sz="2800" dirty="0"/>
              <a:t>，则该系统的千小时可靠度为 </a:t>
            </a:r>
            <a:r>
              <a:rPr lang="zh-CN" altLang="zh-CN" sz="2800" u="sng" dirty="0"/>
              <a:t>（</a:t>
            </a:r>
            <a:r>
              <a:rPr lang="en-US" altLang="zh-CN" sz="2800" u="sng" dirty="0"/>
              <a:t>6</a:t>
            </a:r>
            <a:r>
              <a:rPr lang="zh-CN" altLang="zh-CN" sz="2800" u="sng" dirty="0"/>
              <a:t>）</a:t>
            </a:r>
            <a:r>
              <a:rPr lang="zh-CN" altLang="zh-CN" sz="2800" dirty="0"/>
              <a:t> 。</a:t>
            </a:r>
          </a:p>
          <a:p>
            <a:pPr marL="0" indent="0">
              <a:buFont typeface="Wingdings" pitchFamily="2" charset="2"/>
              <a:buNone/>
              <a:defRPr/>
            </a:pPr>
            <a:r>
              <a:rPr lang="en-US" altLang="zh-CN" sz="2800" dirty="0"/>
              <a:t>	</a:t>
            </a:r>
            <a:r>
              <a:rPr lang="en-US" altLang="zh-CN" sz="2800" dirty="0" smtClean="0"/>
              <a:t>A</a:t>
            </a:r>
            <a:r>
              <a:rPr lang="en-US" altLang="zh-CN" sz="2800" dirty="0"/>
              <a:t>. R+2R/4			B. R+R</a:t>
            </a:r>
            <a:r>
              <a:rPr lang="en-US" altLang="zh-CN" sz="2800" baseline="30000" dirty="0"/>
              <a:t>2</a:t>
            </a:r>
            <a:r>
              <a:rPr lang="en-US" altLang="zh-CN" sz="2800" dirty="0"/>
              <a:t>/4		</a:t>
            </a:r>
            <a:endParaRPr lang="en-US" altLang="zh-CN" sz="2800" dirty="0" smtClean="0"/>
          </a:p>
          <a:p>
            <a:pPr marL="0" indent="0">
              <a:buFont typeface="Wingdings" pitchFamily="2" charset="2"/>
              <a:buNone/>
              <a:defRPr/>
            </a:pPr>
            <a:r>
              <a:rPr lang="en-US" altLang="zh-CN" sz="2800" dirty="0"/>
              <a:t> </a:t>
            </a:r>
            <a:r>
              <a:rPr lang="en-US" altLang="zh-CN" sz="2800" dirty="0" smtClean="0"/>
              <a:t>         C</a:t>
            </a:r>
            <a:r>
              <a:rPr lang="en-US" altLang="zh-CN" sz="2800" dirty="0"/>
              <a:t>. R(1-(1-R)</a:t>
            </a:r>
            <a:r>
              <a:rPr lang="en-US" altLang="zh-CN" sz="2800" baseline="30000" dirty="0"/>
              <a:t>2</a:t>
            </a:r>
            <a:r>
              <a:rPr lang="en-US" altLang="zh-CN" sz="2800" dirty="0"/>
              <a:t>)		D. R(1-(1-R)</a:t>
            </a:r>
            <a:r>
              <a:rPr lang="en-US" altLang="zh-CN" sz="2800" baseline="30000" dirty="0"/>
              <a:t>2</a:t>
            </a:r>
            <a:r>
              <a:rPr lang="en-US" altLang="zh-CN" sz="2800" dirty="0"/>
              <a:t>)</a:t>
            </a:r>
            <a:r>
              <a:rPr lang="en-US" altLang="zh-CN" sz="2800" baseline="30000" dirty="0"/>
              <a:t>2</a:t>
            </a:r>
            <a:endParaRPr lang="zh-CN" altLang="zh-CN" sz="2800" dirty="0"/>
          </a:p>
          <a:p>
            <a:pPr>
              <a:defRPr/>
            </a:pPr>
            <a:endParaRPr lang="zh-CN" altLang="zh-CN" sz="2800" dirty="0"/>
          </a:p>
        </p:txBody>
      </p:sp>
      <p:pic>
        <p:nvPicPr>
          <p:cNvPr id="111621"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4800600"/>
            <a:ext cx="6324600"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标题 1"/>
          <p:cNvSpPr>
            <a:spLocks noGrp="1"/>
          </p:cNvSpPr>
          <p:nvPr>
            <p:ph type="title"/>
          </p:nvPr>
        </p:nvSpPr>
        <p:spPr>
          <a:xfrm>
            <a:off x="838200" y="762000"/>
            <a:ext cx="8229600" cy="563563"/>
          </a:xfrm>
        </p:spPr>
        <p:txBody>
          <a:bodyPr/>
          <a:lstStyle/>
          <a:p>
            <a:r>
              <a:rPr lang="zh-CN" altLang="en-US" smtClean="0"/>
              <a:t>知识点</a:t>
            </a:r>
            <a:r>
              <a:rPr lang="en-US" altLang="zh-CN" smtClean="0"/>
              <a:t>6</a:t>
            </a:r>
            <a:r>
              <a:rPr lang="zh-CN" altLang="en-US" smtClean="0"/>
              <a:t>：主存</a:t>
            </a:r>
            <a:r>
              <a:rPr lang="en-US" altLang="zh-CN" smtClean="0"/>
              <a:t>MM</a:t>
            </a:r>
            <a:endParaRPr lang="zh-CN" altLang="en-US" smtClean="0"/>
          </a:p>
        </p:txBody>
      </p:sp>
      <p:sp>
        <p:nvSpPr>
          <p:cNvPr id="4" name="灯片编号占位符 3"/>
          <p:cNvSpPr>
            <a:spLocks noGrp="1"/>
          </p:cNvSpPr>
          <p:nvPr>
            <p:ph type="sldNum" sz="quarter" idx="12"/>
          </p:nvPr>
        </p:nvSpPr>
        <p:spPr/>
        <p:txBody>
          <a:bodyPr/>
          <a:lstStyle/>
          <a:p>
            <a:pPr>
              <a:defRPr/>
            </a:pPr>
            <a:fld id="{4BA46F7D-56A0-4F6F-8514-25B875877B95}" type="slidenum">
              <a:rPr lang="en-US" altLang="zh-CN" smtClean="0">
                <a:solidFill>
                  <a:srgbClr val="17347D"/>
                </a:solidFill>
              </a:rPr>
              <a:pPr>
                <a:defRPr/>
              </a:pPr>
              <a:t>69</a:t>
            </a:fld>
            <a:endParaRPr lang="en-US" altLang="zh-CN">
              <a:solidFill>
                <a:srgbClr val="17347D"/>
              </a:solidFill>
            </a:endParaRPr>
          </a:p>
        </p:txBody>
      </p:sp>
      <p:sp>
        <p:nvSpPr>
          <p:cNvPr id="112644" name="内容占位符 1"/>
          <p:cNvSpPr>
            <a:spLocks noGrp="1"/>
          </p:cNvSpPr>
          <p:nvPr>
            <p:ph idx="1"/>
          </p:nvPr>
        </p:nvSpPr>
        <p:spPr/>
        <p:txBody>
          <a:bodyPr/>
          <a:lstStyle/>
          <a:p>
            <a:r>
              <a:rPr lang="zh-CN" altLang="zh-CN" sz="2800" smtClean="0"/>
              <a:t>主存主要由半导体器件组成。由多个半导体器件可以组成一个存储元，即表示存储</a:t>
            </a:r>
            <a:r>
              <a:rPr lang="en-US" altLang="zh-CN" sz="2800" smtClean="0"/>
              <a:t>1</a:t>
            </a:r>
            <a:r>
              <a:rPr lang="zh-CN" altLang="zh-CN" sz="2800" smtClean="0"/>
              <a:t>“位”（</a:t>
            </a:r>
            <a:r>
              <a:rPr lang="en-US" altLang="zh-CN" sz="2800" smtClean="0"/>
              <a:t>bit</a:t>
            </a:r>
            <a:r>
              <a:rPr lang="zh-CN" altLang="zh-CN" sz="2800" smtClean="0"/>
              <a:t>）。若干个存储元构成一个存储单元，每个存储单元有唯一的编号，称为地址。存储器所有存储单元的总容量称为存储器的存储容量。</a:t>
            </a:r>
          </a:p>
          <a:p>
            <a:r>
              <a:rPr lang="zh-CN" altLang="zh-CN" sz="2800" smtClean="0"/>
              <a:t>字节</a:t>
            </a:r>
            <a:r>
              <a:rPr lang="en-US" altLang="zh-CN" sz="2800" smtClean="0"/>
              <a:t>(B)</a:t>
            </a:r>
            <a:r>
              <a:rPr lang="zh-CN" altLang="zh-CN" sz="2800" smtClean="0"/>
              <a:t>：</a:t>
            </a:r>
            <a:r>
              <a:rPr lang="en-US" altLang="zh-CN" sz="2800" smtClean="0"/>
              <a:t>8</a:t>
            </a:r>
            <a:r>
              <a:rPr lang="zh-CN" altLang="zh-CN" sz="2800" smtClean="0"/>
              <a:t>位（</a:t>
            </a:r>
            <a:r>
              <a:rPr lang="en-US" altLang="zh-CN" sz="2800" smtClean="0"/>
              <a:t>bit</a:t>
            </a:r>
            <a:r>
              <a:rPr lang="zh-CN" altLang="zh-CN" sz="2800" smtClean="0"/>
              <a:t>）构成一个字节</a:t>
            </a:r>
            <a:r>
              <a:rPr lang="en-US" altLang="zh-CN" sz="2800" smtClean="0"/>
              <a:t>;</a:t>
            </a:r>
            <a:endParaRPr lang="zh-CN" altLang="zh-CN" sz="2800" smtClean="0"/>
          </a:p>
          <a:p>
            <a:r>
              <a:rPr lang="zh-CN" altLang="zh-CN" sz="2800" smtClean="0"/>
              <a:t>字节地址：存放一个字节的单元，称为字节存储单元，相应的地址称为字节地址；</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p:txBody>
          <a:bodyPr/>
          <a:lstStyle/>
          <a:p>
            <a:r>
              <a:rPr lang="zh-CN" altLang="en-US" dirty="0" smtClean="0"/>
              <a:t>最新</a:t>
            </a:r>
            <a:r>
              <a:rPr lang="en-US" altLang="zh-CN" dirty="0" smtClean="0"/>
              <a:t>N</a:t>
            </a:r>
            <a:r>
              <a:rPr lang="zh-CN" altLang="en-US" dirty="0" smtClean="0"/>
              <a:t>年前的大纲要求</a:t>
            </a:r>
            <a:r>
              <a:rPr lang="en-US" altLang="zh-CN" dirty="0" smtClean="0"/>
              <a:t>(</a:t>
            </a:r>
            <a:r>
              <a:rPr lang="zh-CN" altLang="en-US" dirty="0" smtClean="0"/>
              <a:t>个人觉得不准</a:t>
            </a:r>
            <a:r>
              <a:rPr lang="en-US" altLang="zh-CN" dirty="0" smtClean="0"/>
              <a:t>)</a:t>
            </a:r>
            <a:endParaRPr lang="zh-CN" altLang="en-US" dirty="0" smtClean="0"/>
          </a:p>
        </p:txBody>
      </p:sp>
      <p:sp>
        <p:nvSpPr>
          <p:cNvPr id="51203" name="内容占位符 2"/>
          <p:cNvSpPr>
            <a:spLocks noGrp="1"/>
          </p:cNvSpPr>
          <p:nvPr>
            <p:ph idx="1"/>
          </p:nvPr>
        </p:nvSpPr>
        <p:spPr/>
        <p:txBody>
          <a:bodyPr/>
          <a:lstStyle/>
          <a:p>
            <a:r>
              <a:rPr lang="zh-CN" altLang="en-US" sz="2800" smtClean="0"/>
              <a:t>数制及转换</a:t>
            </a:r>
            <a:endParaRPr lang="en-US" altLang="zh-CN" sz="2800" smtClean="0"/>
          </a:p>
          <a:p>
            <a:r>
              <a:rPr lang="zh-CN" altLang="en-US" sz="2800" smtClean="0"/>
              <a:t>数的表示，包括数的表示（原码、反码、补码、移码表示，整数和实数的机内表示，精度和溢出），非数值表示（字符和汉字表示，声音表示，图像表示）</a:t>
            </a:r>
            <a:endParaRPr lang="en-US" altLang="zh-CN" sz="2800" smtClean="0"/>
          </a:p>
          <a:p>
            <a:r>
              <a:rPr lang="zh-CN" altLang="en-US" sz="2800" smtClean="0"/>
              <a:t>算术运算和逻辑运算</a:t>
            </a:r>
            <a:endParaRPr lang="en-US" altLang="zh-CN" sz="2800" smtClean="0"/>
          </a:p>
          <a:p>
            <a:r>
              <a:rPr lang="zh-CN" altLang="en-US" sz="2800" smtClean="0"/>
              <a:t>计算机系统的组成、体系结构分类及特征，包括</a:t>
            </a:r>
            <a:r>
              <a:rPr lang="en-US" altLang="zh-CN" sz="2800" smtClean="0"/>
              <a:t>CPU</a:t>
            </a:r>
            <a:r>
              <a:rPr lang="zh-CN" altLang="en-US" sz="2800" smtClean="0"/>
              <a:t>和存储器的组成、性能和基本工作原理，常用</a:t>
            </a:r>
            <a:r>
              <a:rPr lang="en-US" altLang="zh-CN" sz="2800" smtClean="0"/>
              <a:t>I/O</a:t>
            </a:r>
            <a:r>
              <a:rPr lang="zh-CN" altLang="en-US" sz="2800" smtClean="0"/>
              <a:t>设备、通信设备的性能，以及工作原理，</a:t>
            </a:r>
            <a:r>
              <a:rPr lang="en-US" altLang="zh-CN" sz="2800" smtClean="0"/>
              <a:t>I/O</a:t>
            </a:r>
            <a:r>
              <a:rPr lang="zh-CN" altLang="en-US" sz="2800" smtClean="0"/>
              <a:t>接口的功能、类型和特性；</a:t>
            </a:r>
            <a:r>
              <a:rPr lang="en-US" altLang="zh-CN" sz="2800" smtClean="0"/>
              <a:t>SISC/RISC</a:t>
            </a:r>
            <a:r>
              <a:rPr lang="zh-CN" altLang="en-US" sz="2800" smtClean="0"/>
              <a:t>，流水线操作，多处理机，并行处理。</a:t>
            </a:r>
            <a:endParaRPr lang="en-US" altLang="zh-CN" sz="2800" smtClean="0"/>
          </a:p>
        </p:txBody>
      </p:sp>
      <p:sp>
        <p:nvSpPr>
          <p:cNvPr id="4" name="灯片编号占位符 3"/>
          <p:cNvSpPr>
            <a:spLocks noGrp="1"/>
          </p:cNvSpPr>
          <p:nvPr>
            <p:ph type="sldNum" sz="quarter" idx="12"/>
          </p:nvPr>
        </p:nvSpPr>
        <p:spPr/>
        <p:txBody>
          <a:bodyPr/>
          <a:lstStyle/>
          <a:p>
            <a:pPr>
              <a:defRPr/>
            </a:pPr>
            <a:fld id="{A5BF79D9-AA53-4836-81A9-9F53DE228EBF}" type="slidenum">
              <a:rPr lang="en-US" altLang="zh-CN" smtClean="0"/>
              <a:pPr>
                <a:defRPr/>
              </a:pPr>
              <a:t>7</a:t>
            </a:fld>
            <a:endParaRPr lang="en-US" altLang="zh-CN"/>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标题 1"/>
          <p:cNvSpPr>
            <a:spLocks noGrp="1"/>
          </p:cNvSpPr>
          <p:nvPr>
            <p:ph type="title"/>
          </p:nvPr>
        </p:nvSpPr>
        <p:spPr>
          <a:xfrm>
            <a:off x="838200" y="762000"/>
            <a:ext cx="8229600" cy="563563"/>
          </a:xfrm>
        </p:spPr>
        <p:txBody>
          <a:bodyPr/>
          <a:lstStyle/>
          <a:p>
            <a:r>
              <a:rPr lang="zh-CN" altLang="en-US" smtClean="0"/>
              <a:t>知识点</a:t>
            </a:r>
            <a:r>
              <a:rPr lang="en-US" altLang="zh-CN" smtClean="0"/>
              <a:t>6</a:t>
            </a:r>
            <a:r>
              <a:rPr lang="zh-CN" altLang="en-US" smtClean="0"/>
              <a:t>：主存</a:t>
            </a:r>
            <a:r>
              <a:rPr lang="en-US" altLang="zh-CN" smtClean="0"/>
              <a:t>MM</a:t>
            </a:r>
            <a:endParaRPr lang="zh-CN" altLang="en-US" smtClean="0"/>
          </a:p>
        </p:txBody>
      </p:sp>
      <p:sp>
        <p:nvSpPr>
          <p:cNvPr id="4" name="灯片编号占位符 3"/>
          <p:cNvSpPr>
            <a:spLocks noGrp="1"/>
          </p:cNvSpPr>
          <p:nvPr>
            <p:ph type="sldNum" sz="quarter" idx="12"/>
          </p:nvPr>
        </p:nvSpPr>
        <p:spPr/>
        <p:txBody>
          <a:bodyPr/>
          <a:lstStyle/>
          <a:p>
            <a:pPr>
              <a:defRPr/>
            </a:pPr>
            <a:fld id="{805EE708-D236-43A6-B49F-302A6CE9BD59}" type="slidenum">
              <a:rPr lang="en-US" altLang="zh-CN" smtClean="0">
                <a:solidFill>
                  <a:srgbClr val="17347D"/>
                </a:solidFill>
              </a:rPr>
              <a:pPr>
                <a:defRPr/>
              </a:pPr>
              <a:t>70</a:t>
            </a:fld>
            <a:endParaRPr lang="en-US" altLang="zh-CN" dirty="0">
              <a:solidFill>
                <a:srgbClr val="17347D"/>
              </a:solidFill>
            </a:endParaRPr>
          </a:p>
        </p:txBody>
      </p:sp>
      <p:sp>
        <p:nvSpPr>
          <p:cNvPr id="113668" name="内容占位符 1"/>
          <p:cNvSpPr>
            <a:spLocks noGrp="1"/>
          </p:cNvSpPr>
          <p:nvPr>
            <p:ph idx="1"/>
          </p:nvPr>
        </p:nvSpPr>
        <p:spPr/>
        <p:txBody>
          <a:bodyPr/>
          <a:lstStyle/>
          <a:p>
            <a:r>
              <a:rPr lang="zh-CN" altLang="zh-CN" sz="2800" smtClean="0"/>
              <a:t>字长：</a:t>
            </a:r>
            <a:r>
              <a:rPr lang="en-US" altLang="zh-CN" sz="2800" smtClean="0"/>
              <a:t>CPU</a:t>
            </a:r>
            <a:r>
              <a:rPr lang="zh-CN" altLang="zh-CN" sz="2800" smtClean="0"/>
              <a:t>在同一时间能一次处理的二进制数的位数叫字长</a:t>
            </a:r>
            <a:r>
              <a:rPr lang="en-US" altLang="zh-CN" sz="2800" smtClean="0"/>
              <a:t>,</a:t>
            </a:r>
            <a:r>
              <a:rPr lang="zh-CN" altLang="zh-CN" sz="2800" smtClean="0"/>
              <a:t>一般为字节的倍数。</a:t>
            </a:r>
            <a:endParaRPr lang="en-US" altLang="zh-CN" sz="2800" smtClean="0"/>
          </a:p>
          <a:p>
            <a:r>
              <a:rPr lang="zh-CN" altLang="zh-CN" sz="2800" smtClean="0"/>
              <a:t>字地址：存放一个字的存储单元，称为字存储单元，相应的单元地址叫做字地址</a:t>
            </a:r>
          </a:p>
        </p:txBody>
      </p:sp>
      <p:pic>
        <p:nvPicPr>
          <p:cNvPr id="11366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8" y="3430588"/>
            <a:ext cx="8802687" cy="263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标题 1"/>
          <p:cNvSpPr>
            <a:spLocks noGrp="1"/>
          </p:cNvSpPr>
          <p:nvPr>
            <p:ph type="title"/>
          </p:nvPr>
        </p:nvSpPr>
        <p:spPr>
          <a:xfrm>
            <a:off x="838200" y="762000"/>
            <a:ext cx="8229600" cy="563563"/>
          </a:xfrm>
        </p:spPr>
        <p:txBody>
          <a:bodyPr/>
          <a:lstStyle/>
          <a:p>
            <a:r>
              <a:rPr lang="zh-CN" altLang="en-US" smtClean="0"/>
              <a:t>知识点</a:t>
            </a:r>
            <a:r>
              <a:rPr lang="en-US" altLang="zh-CN" smtClean="0"/>
              <a:t>6</a:t>
            </a:r>
            <a:r>
              <a:rPr lang="zh-CN" altLang="en-US" smtClean="0"/>
              <a:t>：主存</a:t>
            </a:r>
            <a:r>
              <a:rPr lang="en-US" altLang="zh-CN" smtClean="0"/>
              <a:t>MM</a:t>
            </a:r>
            <a:r>
              <a:rPr lang="zh-CN" altLang="en-US" smtClean="0"/>
              <a:t>例题</a:t>
            </a:r>
          </a:p>
        </p:txBody>
      </p:sp>
      <p:sp>
        <p:nvSpPr>
          <p:cNvPr id="4" name="灯片编号占位符 3"/>
          <p:cNvSpPr>
            <a:spLocks noGrp="1"/>
          </p:cNvSpPr>
          <p:nvPr>
            <p:ph type="sldNum" sz="quarter" idx="12"/>
          </p:nvPr>
        </p:nvSpPr>
        <p:spPr/>
        <p:txBody>
          <a:bodyPr/>
          <a:lstStyle/>
          <a:p>
            <a:pPr>
              <a:defRPr/>
            </a:pPr>
            <a:fld id="{E3019157-4475-453A-AEA8-637302D27B72}" type="slidenum">
              <a:rPr lang="en-US" altLang="zh-CN" smtClean="0">
                <a:solidFill>
                  <a:srgbClr val="17347D"/>
                </a:solidFill>
              </a:rPr>
              <a:pPr>
                <a:defRPr/>
              </a:pPr>
              <a:t>71</a:t>
            </a:fld>
            <a:endParaRPr lang="en-US" altLang="zh-CN">
              <a:solidFill>
                <a:srgbClr val="17347D"/>
              </a:solidFill>
            </a:endParaRPr>
          </a:p>
        </p:txBody>
      </p:sp>
      <p:sp>
        <p:nvSpPr>
          <p:cNvPr id="2" name="内容占位符 1"/>
          <p:cNvSpPr>
            <a:spLocks noGrp="1"/>
          </p:cNvSpPr>
          <p:nvPr>
            <p:ph idx="1"/>
          </p:nvPr>
        </p:nvSpPr>
        <p:spPr/>
        <p:txBody>
          <a:bodyPr/>
          <a:lstStyle/>
          <a:p>
            <a:pPr>
              <a:defRPr/>
            </a:pPr>
            <a:r>
              <a:rPr lang="zh-CN" altLang="en-US" sz="2800" dirty="0" smtClean="0"/>
              <a:t>例</a:t>
            </a:r>
            <a:r>
              <a:rPr lang="en-US" altLang="zh-CN" sz="2800" dirty="0" smtClean="0"/>
              <a:t>1</a:t>
            </a:r>
            <a:r>
              <a:rPr lang="zh-CN" altLang="en-US" sz="2800" dirty="0" smtClean="0"/>
              <a:t>：</a:t>
            </a:r>
            <a:r>
              <a:rPr lang="zh-CN" altLang="zh-CN" sz="2800" dirty="0" smtClean="0"/>
              <a:t>内存</a:t>
            </a:r>
            <a:r>
              <a:rPr lang="zh-CN" altLang="zh-CN" sz="2800" dirty="0"/>
              <a:t>按字节编址，地址从</a:t>
            </a:r>
            <a:r>
              <a:rPr lang="en-US" altLang="zh-CN" sz="2800" dirty="0"/>
              <a:t>A4000H</a:t>
            </a:r>
            <a:r>
              <a:rPr lang="zh-CN" altLang="zh-CN" sz="2800" dirty="0"/>
              <a:t>到</a:t>
            </a:r>
            <a:r>
              <a:rPr lang="en-US" altLang="zh-CN" sz="2800" dirty="0"/>
              <a:t>CBFFFH</a:t>
            </a:r>
            <a:r>
              <a:rPr lang="zh-CN" altLang="zh-CN" sz="2800" dirty="0"/>
              <a:t>，共有</a:t>
            </a:r>
            <a:r>
              <a:rPr lang="en-US" altLang="zh-CN" sz="2800" dirty="0"/>
              <a:t>__(1)__</a:t>
            </a:r>
            <a:r>
              <a:rPr lang="zh-CN" altLang="zh-CN" sz="2800" dirty="0"/>
              <a:t>字节。若用存储容量为</a:t>
            </a:r>
            <a:r>
              <a:rPr lang="en-US" altLang="zh-CN" sz="2800" dirty="0"/>
              <a:t>32K</a:t>
            </a:r>
            <a:r>
              <a:rPr lang="zh-CN" altLang="zh-CN" sz="2800" dirty="0"/>
              <a:t>×</a:t>
            </a:r>
            <a:r>
              <a:rPr lang="en-US" altLang="zh-CN" sz="2800" dirty="0"/>
              <a:t>8bit</a:t>
            </a:r>
            <a:r>
              <a:rPr lang="zh-CN" altLang="zh-CN" sz="2800" dirty="0"/>
              <a:t>的存储芯片构成该内存，至少需要</a:t>
            </a:r>
            <a:r>
              <a:rPr lang="en-US" altLang="zh-CN" sz="2800" dirty="0"/>
              <a:t>__(2)__</a:t>
            </a:r>
            <a:r>
              <a:rPr lang="zh-CN" altLang="zh-CN" sz="2800" dirty="0"/>
              <a:t>片。</a:t>
            </a:r>
            <a:r>
              <a:rPr lang="en-US" altLang="zh-CN" sz="2800" dirty="0"/>
              <a:t/>
            </a:r>
            <a:br>
              <a:rPr lang="en-US" altLang="zh-CN" sz="2800" dirty="0"/>
            </a:br>
            <a:r>
              <a:rPr lang="en-US" altLang="zh-CN" sz="2800" dirty="0"/>
              <a:t>  </a:t>
            </a:r>
            <a:r>
              <a:rPr lang="zh-CN" altLang="zh-CN" sz="2800" dirty="0"/>
              <a:t>（</a:t>
            </a:r>
            <a:r>
              <a:rPr lang="en-US" altLang="zh-CN" sz="2800" dirty="0"/>
              <a:t>1</a:t>
            </a:r>
            <a:r>
              <a:rPr lang="zh-CN" altLang="zh-CN" sz="2800" dirty="0"/>
              <a:t>）</a:t>
            </a:r>
            <a:r>
              <a:rPr lang="en-US" altLang="zh-CN" sz="2800" dirty="0"/>
              <a:t>A.80K</a:t>
            </a:r>
            <a:r>
              <a:rPr lang="zh-CN" altLang="zh-CN" sz="2800" dirty="0"/>
              <a:t>　</a:t>
            </a:r>
            <a:r>
              <a:rPr lang="en-US" altLang="zh-CN" sz="2800" dirty="0"/>
              <a:t> B.96K</a:t>
            </a:r>
            <a:r>
              <a:rPr lang="zh-CN" altLang="zh-CN" sz="2800" dirty="0"/>
              <a:t>　</a:t>
            </a:r>
            <a:r>
              <a:rPr lang="en-US" altLang="zh-CN" sz="2800" dirty="0"/>
              <a:t>  C.160K</a:t>
            </a:r>
            <a:r>
              <a:rPr lang="zh-CN" altLang="zh-CN" sz="2800" dirty="0"/>
              <a:t>　</a:t>
            </a:r>
            <a:r>
              <a:rPr lang="en-US" altLang="zh-CN" sz="2800" dirty="0"/>
              <a:t> D.192k  </a:t>
            </a:r>
            <a:endParaRPr lang="en-US" altLang="zh-CN" sz="2800" dirty="0" smtClean="0"/>
          </a:p>
          <a:p>
            <a:pPr marL="0" indent="0">
              <a:buFont typeface="Wingdings" pitchFamily="2" charset="2"/>
              <a:buNone/>
              <a:defRPr/>
            </a:pPr>
            <a:r>
              <a:rPr lang="en-US" altLang="zh-CN" sz="2800" dirty="0"/>
              <a:t> </a:t>
            </a:r>
            <a:r>
              <a:rPr lang="en-US" altLang="zh-CN" sz="2800" dirty="0" smtClean="0"/>
              <a:t>     </a:t>
            </a:r>
            <a:r>
              <a:rPr lang="zh-CN" altLang="zh-CN" sz="2800" dirty="0" smtClean="0"/>
              <a:t>（</a:t>
            </a:r>
            <a:r>
              <a:rPr lang="en-US" altLang="zh-CN" sz="2800" dirty="0"/>
              <a:t>2</a:t>
            </a:r>
            <a:r>
              <a:rPr lang="zh-CN" altLang="zh-CN" sz="2800" dirty="0"/>
              <a:t>）</a:t>
            </a:r>
            <a:r>
              <a:rPr lang="en-US" altLang="zh-CN" sz="2800" dirty="0"/>
              <a:t>A.2 </a:t>
            </a:r>
            <a:r>
              <a:rPr lang="zh-CN" altLang="zh-CN" sz="2800" dirty="0"/>
              <a:t>　</a:t>
            </a:r>
            <a:r>
              <a:rPr lang="en-US" altLang="zh-CN" sz="2800" dirty="0"/>
              <a:t>  B.5　 </a:t>
            </a:r>
            <a:r>
              <a:rPr lang="zh-CN" altLang="zh-CN" sz="2800" dirty="0"/>
              <a:t>　</a:t>
            </a:r>
            <a:r>
              <a:rPr lang="en-US" altLang="zh-CN" sz="2800" dirty="0"/>
              <a:t> C.8 </a:t>
            </a:r>
            <a:r>
              <a:rPr lang="zh-CN" altLang="zh-CN" sz="2800" dirty="0"/>
              <a:t>　 　</a:t>
            </a:r>
            <a:r>
              <a:rPr lang="en-US" altLang="zh-CN" sz="2800" dirty="0"/>
              <a:t>D.10 </a:t>
            </a:r>
            <a:endParaRPr lang="en-US" altLang="zh-CN" sz="2800" dirty="0" smtClean="0"/>
          </a:p>
          <a:p>
            <a:pPr>
              <a:defRPr/>
            </a:pPr>
            <a:r>
              <a:rPr lang="zh-CN" altLang="en-US" sz="2800" dirty="0" smtClean="0"/>
              <a:t>例</a:t>
            </a:r>
            <a:r>
              <a:rPr lang="en-US" altLang="zh-CN" sz="2800" dirty="0" smtClean="0"/>
              <a:t>2</a:t>
            </a:r>
            <a:r>
              <a:rPr lang="zh-CN" altLang="en-US" sz="2800" dirty="0" smtClean="0"/>
              <a:t>：</a:t>
            </a:r>
            <a:r>
              <a:rPr lang="zh-CN" altLang="zh-CN" sz="2800" u="sng" dirty="0" smtClean="0"/>
              <a:t> </a:t>
            </a:r>
            <a:r>
              <a:rPr lang="x-none" altLang="zh-CN" sz="2800" u="sng" dirty="0"/>
              <a:t>(4) </a:t>
            </a:r>
            <a:r>
              <a:rPr lang="x-none" altLang="zh-CN" sz="2800" dirty="0"/>
              <a:t>不属于按寻址方式划分的一类存储器。</a:t>
            </a:r>
            <a:endParaRPr lang="zh-CN" altLang="zh-CN" sz="2800" dirty="0"/>
          </a:p>
          <a:p>
            <a:pPr marL="0" indent="0">
              <a:buFont typeface="Wingdings" pitchFamily="2" charset="2"/>
              <a:buNone/>
              <a:defRPr/>
            </a:pPr>
            <a:r>
              <a:rPr lang="x-none" altLang="zh-CN" sz="2800" dirty="0"/>
              <a:t>(4) A．随机存储器    </a:t>
            </a:r>
            <a:r>
              <a:rPr lang="en-US" altLang="zh-CN" sz="2800" dirty="0" smtClean="0"/>
              <a:t>   </a:t>
            </a:r>
            <a:r>
              <a:rPr lang="x-none" altLang="zh-CN" sz="2800" dirty="0" smtClean="0"/>
              <a:t>B</a:t>
            </a:r>
            <a:r>
              <a:rPr lang="x-none" altLang="zh-CN" sz="2800" dirty="0"/>
              <a:t>．顺序存储器  </a:t>
            </a:r>
            <a:endParaRPr lang="en-US" altLang="zh-CN" sz="2800" dirty="0" smtClean="0"/>
          </a:p>
          <a:p>
            <a:pPr marL="0" indent="0">
              <a:buFont typeface="Wingdings" pitchFamily="2" charset="2"/>
              <a:buNone/>
              <a:defRPr/>
            </a:pPr>
            <a:r>
              <a:rPr lang="en-US" altLang="zh-CN" sz="2800" dirty="0" smtClean="0"/>
              <a:t>      </a:t>
            </a:r>
            <a:r>
              <a:rPr lang="x-none" altLang="zh-CN" sz="2800" dirty="0" smtClean="0"/>
              <a:t>C</a:t>
            </a:r>
            <a:r>
              <a:rPr lang="x-none" altLang="zh-CN" sz="2800" dirty="0"/>
              <a:t>．相联存储器  </a:t>
            </a:r>
            <a:r>
              <a:rPr lang="en-US" altLang="zh-CN" sz="2800" dirty="0" smtClean="0"/>
              <a:t>    </a:t>
            </a:r>
            <a:r>
              <a:rPr lang="x-none" altLang="zh-CN" sz="2800" dirty="0" smtClean="0"/>
              <a:t>D</a:t>
            </a:r>
            <a:r>
              <a:rPr lang="x-none" altLang="zh-CN" sz="2800" dirty="0"/>
              <a:t>．直接存储器</a:t>
            </a:r>
            <a:endParaRPr lang="zh-CN" altLang="zh-CN" sz="2800" dirty="0"/>
          </a:p>
          <a:p>
            <a:pPr marL="0" indent="0">
              <a:buFont typeface="Wingdings" pitchFamily="2" charset="2"/>
              <a:buNone/>
              <a:defRPr/>
            </a:pPr>
            <a:endParaRPr lang="zh-CN" altLang="zh-CN" sz="2800"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标题 1"/>
          <p:cNvSpPr>
            <a:spLocks noGrp="1"/>
          </p:cNvSpPr>
          <p:nvPr>
            <p:ph type="title"/>
          </p:nvPr>
        </p:nvSpPr>
        <p:spPr>
          <a:xfrm>
            <a:off x="838200" y="762000"/>
            <a:ext cx="8229600" cy="563563"/>
          </a:xfrm>
        </p:spPr>
        <p:txBody>
          <a:bodyPr/>
          <a:lstStyle/>
          <a:p>
            <a:r>
              <a:rPr lang="zh-CN" altLang="en-US" smtClean="0"/>
              <a:t>知识点</a:t>
            </a:r>
            <a:r>
              <a:rPr lang="en-US" altLang="zh-CN" smtClean="0"/>
              <a:t>7</a:t>
            </a:r>
            <a:r>
              <a:rPr lang="zh-CN" altLang="en-US" smtClean="0"/>
              <a:t>：高速缓冲器</a:t>
            </a:r>
            <a:r>
              <a:rPr lang="en-US" altLang="zh-CN" smtClean="0"/>
              <a:t>Cache</a:t>
            </a:r>
            <a:endParaRPr lang="zh-CN" altLang="en-US" smtClean="0"/>
          </a:p>
        </p:txBody>
      </p:sp>
      <p:sp>
        <p:nvSpPr>
          <p:cNvPr id="4" name="灯片编号占位符 3"/>
          <p:cNvSpPr>
            <a:spLocks noGrp="1"/>
          </p:cNvSpPr>
          <p:nvPr>
            <p:ph type="sldNum" sz="quarter" idx="12"/>
          </p:nvPr>
        </p:nvSpPr>
        <p:spPr/>
        <p:txBody>
          <a:bodyPr/>
          <a:lstStyle/>
          <a:p>
            <a:pPr>
              <a:defRPr/>
            </a:pPr>
            <a:fld id="{6BEE6835-8B94-42BC-A560-5DBFE3182CBA}" type="slidenum">
              <a:rPr lang="en-US" altLang="zh-CN" smtClean="0">
                <a:solidFill>
                  <a:srgbClr val="17347D"/>
                </a:solidFill>
              </a:rPr>
              <a:pPr>
                <a:defRPr/>
              </a:pPr>
              <a:t>72</a:t>
            </a:fld>
            <a:endParaRPr lang="en-US" altLang="zh-CN">
              <a:solidFill>
                <a:srgbClr val="17347D"/>
              </a:solidFill>
            </a:endParaRPr>
          </a:p>
        </p:txBody>
      </p:sp>
      <p:sp>
        <p:nvSpPr>
          <p:cNvPr id="115716" name="内容占位符 1"/>
          <p:cNvSpPr>
            <a:spLocks noGrp="1"/>
          </p:cNvSpPr>
          <p:nvPr>
            <p:ph idx="1"/>
          </p:nvPr>
        </p:nvSpPr>
        <p:spPr/>
        <p:txBody>
          <a:bodyPr/>
          <a:lstStyle/>
          <a:p>
            <a:r>
              <a:rPr lang="en-US" altLang="zh-CN" sz="2800" smtClean="0"/>
              <a:t>Cache</a:t>
            </a:r>
            <a:r>
              <a:rPr lang="zh-CN" altLang="zh-CN" sz="2800" smtClean="0"/>
              <a:t>是一种高速缓冲存储器，目的是为了解决</a:t>
            </a:r>
            <a:r>
              <a:rPr lang="en-US" altLang="zh-CN" sz="2800" smtClean="0"/>
              <a:t>CPU</a:t>
            </a:r>
            <a:r>
              <a:rPr lang="zh-CN" altLang="zh-CN" sz="2800" smtClean="0"/>
              <a:t>与主存之间速度不匹配的问题。故所有的功能全部由硬件实现</a:t>
            </a:r>
            <a:r>
              <a:rPr lang="zh-CN" altLang="en-US" sz="2800" smtClean="0"/>
              <a:t>。</a:t>
            </a:r>
            <a:endParaRPr lang="en-US" altLang="zh-CN" sz="2800" smtClean="0"/>
          </a:p>
          <a:p>
            <a:r>
              <a:rPr lang="zh-CN" altLang="zh-CN" sz="2800" smtClean="0"/>
              <a:t>当</a:t>
            </a:r>
            <a:r>
              <a:rPr lang="en-US" altLang="zh-CN" sz="2800" smtClean="0"/>
              <a:t>CPU</a:t>
            </a:r>
            <a:r>
              <a:rPr lang="zh-CN" altLang="zh-CN" sz="2800" smtClean="0"/>
              <a:t>需要读取一个数据时，便用该数据的内存地址访问内存，并迅速判定该地址中的信息是否已进入</a:t>
            </a:r>
            <a:r>
              <a:rPr lang="en-US" altLang="zh-CN" sz="2800" smtClean="0"/>
              <a:t>cache</a:t>
            </a:r>
            <a:r>
              <a:rPr lang="zh-CN" altLang="zh-CN" sz="2800" smtClean="0"/>
              <a:t>中，若进入，则将内存地址变换为</a:t>
            </a:r>
            <a:r>
              <a:rPr lang="en-US" altLang="zh-CN" sz="2800" smtClean="0"/>
              <a:t>cache</a:t>
            </a:r>
            <a:r>
              <a:rPr lang="zh-CN" altLang="zh-CN" sz="2800" smtClean="0"/>
              <a:t>地址，立即访问</a:t>
            </a:r>
            <a:r>
              <a:rPr lang="en-US" altLang="zh-CN" sz="2800" smtClean="0"/>
              <a:t>cache</a:t>
            </a:r>
            <a:r>
              <a:rPr lang="zh-CN" altLang="zh-CN" sz="2800" smtClean="0"/>
              <a:t>。若不在，则将该数据从内存中读出送往</a:t>
            </a:r>
            <a:r>
              <a:rPr lang="en-US" altLang="zh-CN" sz="2800" smtClean="0"/>
              <a:t>CPU</a:t>
            </a:r>
            <a:r>
              <a:rPr lang="zh-CN" altLang="zh-CN" sz="2800" smtClean="0"/>
              <a:t>，与此同时，把含有这个数据的整个数据块从主存中读取送到</a:t>
            </a:r>
            <a:r>
              <a:rPr lang="en-US" altLang="zh-CN" sz="2800" smtClean="0"/>
              <a:t>cache</a:t>
            </a:r>
            <a:r>
              <a:rPr lang="zh-CN" altLang="zh-CN" sz="2800" smtClean="0"/>
              <a:t>中，任何时候</a:t>
            </a:r>
            <a:r>
              <a:rPr lang="en-US" altLang="zh-CN" sz="2800" smtClean="0"/>
              <a:t>cache</a:t>
            </a:r>
            <a:r>
              <a:rPr lang="zh-CN" altLang="zh-CN" sz="2800" smtClean="0"/>
              <a:t>中的信息都是主存中某一部分信息的副本。</a:t>
            </a:r>
          </a:p>
          <a:p>
            <a:endParaRPr lang="zh-CN" altLang="zh-CN" sz="2800" smtClean="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标题 1"/>
          <p:cNvSpPr>
            <a:spLocks noGrp="1"/>
          </p:cNvSpPr>
          <p:nvPr>
            <p:ph type="title"/>
          </p:nvPr>
        </p:nvSpPr>
        <p:spPr/>
        <p:txBody>
          <a:bodyPr/>
          <a:lstStyle/>
          <a:p>
            <a:r>
              <a:rPr lang="zh-CN" altLang="en-US" smtClean="0"/>
              <a:t>知识点</a:t>
            </a:r>
            <a:r>
              <a:rPr lang="en-US" altLang="zh-CN" smtClean="0"/>
              <a:t>7</a:t>
            </a:r>
            <a:r>
              <a:rPr lang="zh-CN" altLang="en-US" smtClean="0"/>
              <a:t>：高速缓冲器</a:t>
            </a:r>
            <a:r>
              <a:rPr lang="en-US" altLang="zh-CN" smtClean="0"/>
              <a:t>Cache</a:t>
            </a:r>
            <a:endParaRPr lang="zh-CN" altLang="en-US" smtClean="0"/>
          </a:p>
        </p:txBody>
      </p:sp>
      <p:sp>
        <p:nvSpPr>
          <p:cNvPr id="4" name="灯片编号占位符 3"/>
          <p:cNvSpPr>
            <a:spLocks noGrp="1"/>
          </p:cNvSpPr>
          <p:nvPr>
            <p:ph type="sldNum" sz="quarter" idx="12"/>
          </p:nvPr>
        </p:nvSpPr>
        <p:spPr/>
        <p:txBody>
          <a:bodyPr/>
          <a:lstStyle/>
          <a:p>
            <a:pPr>
              <a:defRPr/>
            </a:pPr>
            <a:fld id="{E569B66D-A7A0-4AB9-8D49-98BFDFDCAC7E}" type="slidenum">
              <a:rPr lang="en-US" altLang="zh-CN" smtClean="0"/>
              <a:pPr>
                <a:defRPr/>
              </a:pPr>
              <a:t>73</a:t>
            </a:fld>
            <a:endParaRPr lang="en-US" altLang="zh-CN"/>
          </a:p>
        </p:txBody>
      </p:sp>
      <p:pic>
        <p:nvPicPr>
          <p:cNvPr id="11674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295400"/>
            <a:ext cx="5562600" cy="508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标题 1"/>
          <p:cNvSpPr>
            <a:spLocks noGrp="1"/>
          </p:cNvSpPr>
          <p:nvPr>
            <p:ph type="title"/>
          </p:nvPr>
        </p:nvSpPr>
        <p:spPr>
          <a:xfrm>
            <a:off x="838200" y="762000"/>
            <a:ext cx="8229600" cy="563563"/>
          </a:xfrm>
        </p:spPr>
        <p:txBody>
          <a:bodyPr/>
          <a:lstStyle/>
          <a:p>
            <a:r>
              <a:rPr lang="zh-CN" altLang="en-US" smtClean="0"/>
              <a:t>知识点</a:t>
            </a:r>
            <a:r>
              <a:rPr lang="en-US" altLang="zh-CN" smtClean="0"/>
              <a:t>7</a:t>
            </a:r>
            <a:r>
              <a:rPr lang="zh-CN" altLang="en-US" smtClean="0"/>
              <a:t>：高速缓冲器</a:t>
            </a:r>
            <a:r>
              <a:rPr lang="en-US" altLang="zh-CN" smtClean="0"/>
              <a:t>Cache</a:t>
            </a:r>
            <a:endParaRPr lang="zh-CN" altLang="en-US" smtClean="0"/>
          </a:p>
        </p:txBody>
      </p:sp>
      <p:sp>
        <p:nvSpPr>
          <p:cNvPr id="4" name="灯片编号占位符 3"/>
          <p:cNvSpPr>
            <a:spLocks noGrp="1"/>
          </p:cNvSpPr>
          <p:nvPr>
            <p:ph type="sldNum" sz="quarter" idx="12"/>
          </p:nvPr>
        </p:nvSpPr>
        <p:spPr/>
        <p:txBody>
          <a:bodyPr/>
          <a:lstStyle/>
          <a:p>
            <a:pPr>
              <a:defRPr/>
            </a:pPr>
            <a:fld id="{8E3C86AD-E60C-42EF-BA0C-B7F8AA629684}" type="slidenum">
              <a:rPr lang="en-US" altLang="zh-CN" smtClean="0">
                <a:solidFill>
                  <a:srgbClr val="17347D"/>
                </a:solidFill>
              </a:rPr>
              <a:pPr>
                <a:defRPr/>
              </a:pPr>
              <a:t>74</a:t>
            </a:fld>
            <a:endParaRPr lang="en-US" altLang="zh-CN">
              <a:solidFill>
                <a:srgbClr val="17347D"/>
              </a:solidFill>
            </a:endParaRPr>
          </a:p>
        </p:txBody>
      </p:sp>
      <p:sp>
        <p:nvSpPr>
          <p:cNvPr id="117764" name="内容占位符 1"/>
          <p:cNvSpPr>
            <a:spLocks noGrp="1"/>
          </p:cNvSpPr>
          <p:nvPr>
            <p:ph idx="1"/>
          </p:nvPr>
        </p:nvSpPr>
        <p:spPr/>
        <p:txBody>
          <a:bodyPr/>
          <a:lstStyle/>
          <a:p>
            <a:r>
              <a:rPr lang="zh-CN" altLang="zh-CN" sz="2800" smtClean="0"/>
              <a:t>平均访问时间</a:t>
            </a:r>
            <a:r>
              <a:rPr lang="en-US" altLang="zh-CN" sz="2800" smtClean="0"/>
              <a:t>  </a:t>
            </a:r>
            <a:r>
              <a:rPr lang="zh-CN" altLang="zh-CN" sz="2800" smtClean="0"/>
              <a:t>若</a:t>
            </a:r>
            <a:r>
              <a:rPr lang="en-US" altLang="zh-CN" sz="2800" smtClean="0"/>
              <a:t>t</a:t>
            </a:r>
            <a:r>
              <a:rPr lang="en-US" altLang="zh-CN" sz="2800" baseline="-25000" smtClean="0"/>
              <a:t>c</a:t>
            </a:r>
            <a:r>
              <a:rPr lang="zh-CN" altLang="zh-CN" sz="2800" smtClean="0"/>
              <a:t>表示命中时</a:t>
            </a:r>
            <a:r>
              <a:rPr lang="en-US" altLang="zh-CN" sz="2800" smtClean="0"/>
              <a:t>cache</a:t>
            </a:r>
            <a:r>
              <a:rPr lang="zh-CN" altLang="zh-CN" sz="2800" smtClean="0"/>
              <a:t>访问时间，</a:t>
            </a:r>
            <a:r>
              <a:rPr lang="en-US" altLang="zh-CN" sz="2800" smtClean="0"/>
              <a:t>t</a:t>
            </a:r>
            <a:r>
              <a:rPr lang="en-US" altLang="zh-CN" sz="2800" baseline="-25000" smtClean="0"/>
              <a:t>m</a:t>
            </a:r>
            <a:r>
              <a:rPr lang="zh-CN" altLang="zh-CN" sz="2800" smtClean="0"/>
              <a:t>表示未命中时的主存访问时间，</a:t>
            </a:r>
            <a:r>
              <a:rPr lang="en-US" altLang="zh-CN" sz="2800" smtClean="0"/>
              <a:t>1</a:t>
            </a:r>
            <a:r>
              <a:rPr lang="zh-CN" altLang="zh-CN" sz="2800" smtClean="0"/>
              <a:t>－</a:t>
            </a:r>
            <a:r>
              <a:rPr lang="en-US" altLang="zh-CN" sz="2800" smtClean="0"/>
              <a:t>h</a:t>
            </a:r>
            <a:r>
              <a:rPr lang="zh-CN" altLang="zh-CN" sz="2800" smtClean="0"/>
              <a:t>表示未命中率，则</a:t>
            </a:r>
            <a:r>
              <a:rPr lang="en-US" altLang="zh-CN" sz="2800" smtClean="0"/>
              <a:t>cache/</a:t>
            </a:r>
            <a:r>
              <a:rPr lang="zh-CN" altLang="zh-CN" sz="2800" smtClean="0"/>
              <a:t>主存系统的平均访问时间</a:t>
            </a:r>
            <a:r>
              <a:rPr lang="en-US" altLang="zh-CN" sz="2800" smtClean="0"/>
              <a:t>ta</a:t>
            </a:r>
            <a:r>
              <a:rPr lang="zh-CN" altLang="zh-CN" sz="2800" smtClean="0"/>
              <a:t>为：</a:t>
            </a:r>
            <a:r>
              <a:rPr lang="en-US" altLang="zh-CN" sz="2800" smtClean="0"/>
              <a:t>t</a:t>
            </a:r>
            <a:r>
              <a:rPr lang="en-US" altLang="zh-CN" sz="2800" baseline="-25000" smtClean="0"/>
              <a:t>a</a:t>
            </a:r>
            <a:r>
              <a:rPr lang="zh-CN" altLang="zh-CN" sz="2800" smtClean="0"/>
              <a:t>＝</a:t>
            </a:r>
            <a:r>
              <a:rPr lang="en-US" altLang="zh-CN" sz="2800" smtClean="0"/>
              <a:t>h t</a:t>
            </a:r>
            <a:r>
              <a:rPr lang="en-US" altLang="zh-CN" sz="2800" baseline="-25000" smtClean="0"/>
              <a:t>c</a:t>
            </a:r>
            <a:r>
              <a:rPr lang="zh-CN" altLang="zh-CN" sz="2800" smtClean="0"/>
              <a:t>＋（</a:t>
            </a:r>
            <a:r>
              <a:rPr lang="en-US" altLang="zh-CN" sz="2800" smtClean="0"/>
              <a:t>1</a:t>
            </a:r>
            <a:r>
              <a:rPr lang="zh-CN" altLang="zh-CN" sz="2800" smtClean="0"/>
              <a:t>－</a:t>
            </a:r>
            <a:r>
              <a:rPr lang="en-US" altLang="zh-CN" sz="2800" smtClean="0"/>
              <a:t>h</a:t>
            </a:r>
            <a:r>
              <a:rPr lang="zh-CN" altLang="zh-CN" sz="2800" smtClean="0"/>
              <a:t>）</a:t>
            </a:r>
            <a:r>
              <a:rPr lang="en-US" altLang="zh-CN" sz="2800" smtClean="0"/>
              <a:t>t</a:t>
            </a:r>
            <a:r>
              <a:rPr lang="en-US" altLang="zh-CN" sz="2800" baseline="-25000" smtClean="0"/>
              <a:t>m</a:t>
            </a:r>
            <a:endParaRPr lang="zh-CN" altLang="zh-CN" sz="2800" smtClean="0"/>
          </a:p>
          <a:p>
            <a:r>
              <a:rPr lang="zh-CN" altLang="en-US" sz="2800" smtClean="0"/>
              <a:t>例</a:t>
            </a:r>
            <a:r>
              <a:rPr lang="en-US" altLang="zh-CN" sz="2800" smtClean="0"/>
              <a:t>1</a:t>
            </a:r>
            <a:r>
              <a:rPr lang="zh-CN" altLang="en-US" sz="2800" smtClean="0"/>
              <a:t>：</a:t>
            </a:r>
            <a:r>
              <a:rPr lang="zh-CN" altLang="zh-CN" sz="2800" smtClean="0"/>
              <a:t>若主存读写时间为</a:t>
            </a:r>
            <a:r>
              <a:rPr lang="en-US" altLang="zh-CN" sz="2800" smtClean="0"/>
              <a:t>30ns</a:t>
            </a:r>
            <a:r>
              <a:rPr lang="zh-CN" altLang="zh-CN" sz="2800" smtClean="0"/>
              <a:t>，高速缓存的读写时间为</a:t>
            </a:r>
            <a:r>
              <a:rPr lang="en-US" altLang="zh-CN" sz="2800" smtClean="0"/>
              <a:t>3ns</a:t>
            </a:r>
            <a:r>
              <a:rPr lang="zh-CN" altLang="zh-CN" sz="2800" smtClean="0"/>
              <a:t>，平均读写时间为</a:t>
            </a:r>
            <a:r>
              <a:rPr lang="en-US" altLang="zh-CN" sz="2800" smtClean="0"/>
              <a:t>3.27ns</a:t>
            </a:r>
            <a:r>
              <a:rPr lang="zh-CN" altLang="zh-CN" sz="2800" smtClean="0"/>
              <a:t>，则该高速缓存的命中率为</a:t>
            </a:r>
            <a:r>
              <a:rPr lang="en-US" altLang="zh-CN" sz="2800" smtClean="0"/>
              <a:t>___(3)___%</a:t>
            </a:r>
            <a:r>
              <a:rPr lang="zh-CN" altLang="zh-CN" sz="2800" smtClean="0"/>
              <a:t>。</a:t>
            </a:r>
          </a:p>
          <a:p>
            <a:r>
              <a:rPr lang="en-US" altLang="zh-CN" sz="2800" smtClean="0"/>
              <a:t>(3)A. 90</a:t>
            </a:r>
            <a:r>
              <a:rPr lang="zh-CN" altLang="zh-CN" sz="2800" smtClean="0"/>
              <a:t>　　</a:t>
            </a:r>
            <a:r>
              <a:rPr lang="en-US" altLang="zh-CN" sz="2800" smtClean="0"/>
              <a:t>B. 95        C. 97</a:t>
            </a:r>
            <a:r>
              <a:rPr lang="zh-CN" altLang="zh-CN" sz="2800" smtClean="0"/>
              <a:t>　　　</a:t>
            </a:r>
            <a:r>
              <a:rPr lang="en-US" altLang="zh-CN" sz="2800" smtClean="0"/>
              <a:t>D. 99</a:t>
            </a:r>
          </a:p>
          <a:p>
            <a:endParaRPr lang="zh-CN" altLang="zh-CN" sz="2800" smtClean="0"/>
          </a:p>
          <a:p>
            <a:r>
              <a:rPr lang="zh-CN" altLang="zh-CN" sz="2800" smtClean="0"/>
              <a:t>提高倍数</a:t>
            </a:r>
            <a:r>
              <a:rPr lang="en-US" altLang="zh-CN" sz="2800" smtClean="0"/>
              <a:t>r  </a:t>
            </a:r>
            <a:r>
              <a:rPr lang="zh-CN" altLang="zh-CN" sz="2800" smtClean="0"/>
              <a:t>使用</a:t>
            </a:r>
            <a:r>
              <a:rPr lang="en-US" altLang="zh-CN" sz="2800" smtClean="0"/>
              <a:t>Cache</a:t>
            </a:r>
            <a:r>
              <a:rPr lang="zh-CN" altLang="zh-CN" sz="2800" smtClean="0"/>
              <a:t>比不使用</a:t>
            </a:r>
            <a:r>
              <a:rPr lang="en-US" altLang="zh-CN" sz="2800" smtClean="0"/>
              <a:t>Cache</a:t>
            </a:r>
            <a:r>
              <a:rPr lang="zh-CN" altLang="zh-CN" sz="2800" smtClean="0"/>
              <a:t>的</a:t>
            </a:r>
            <a:r>
              <a:rPr lang="en-US" altLang="zh-CN" sz="2800" smtClean="0"/>
              <a:t>CPU</a:t>
            </a:r>
            <a:r>
              <a:rPr lang="zh-CN" altLang="zh-CN" sz="2800" smtClean="0"/>
              <a:t>访问存储器速度提高的倍数</a:t>
            </a:r>
            <a:r>
              <a:rPr lang="en-US" altLang="zh-CN" sz="2800" smtClean="0"/>
              <a:t>r=t</a:t>
            </a:r>
            <a:r>
              <a:rPr lang="en-US" altLang="zh-CN" sz="2800" baseline="-25000" smtClean="0"/>
              <a:t>m</a:t>
            </a:r>
            <a:r>
              <a:rPr lang="en-US" altLang="zh-CN" sz="2800" smtClean="0"/>
              <a:t>/t</a:t>
            </a:r>
            <a:r>
              <a:rPr lang="en-US" altLang="zh-CN" sz="2800" baseline="-25000" smtClean="0"/>
              <a:t>a</a:t>
            </a:r>
            <a:endParaRPr lang="zh-CN" altLang="zh-CN" sz="2800" smtClean="0"/>
          </a:p>
          <a:p>
            <a:endParaRPr lang="zh-CN" altLang="zh-CN" sz="2800" smtClean="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标题 1"/>
          <p:cNvSpPr>
            <a:spLocks noGrp="1"/>
          </p:cNvSpPr>
          <p:nvPr>
            <p:ph type="title"/>
          </p:nvPr>
        </p:nvSpPr>
        <p:spPr>
          <a:xfrm>
            <a:off x="838200" y="762000"/>
            <a:ext cx="8229600" cy="563563"/>
          </a:xfrm>
        </p:spPr>
        <p:txBody>
          <a:bodyPr/>
          <a:lstStyle/>
          <a:p>
            <a:r>
              <a:rPr lang="zh-CN" altLang="en-US" smtClean="0"/>
              <a:t>知识点</a:t>
            </a:r>
            <a:r>
              <a:rPr lang="en-US" altLang="zh-CN" smtClean="0"/>
              <a:t>8</a:t>
            </a:r>
            <a:r>
              <a:rPr lang="zh-CN" altLang="en-US" smtClean="0"/>
              <a:t>：</a:t>
            </a:r>
            <a:r>
              <a:rPr lang="zh-CN" altLang="zh-CN" smtClean="0"/>
              <a:t>主存与</a:t>
            </a:r>
            <a:r>
              <a:rPr lang="en-US" altLang="zh-CN" smtClean="0"/>
              <a:t>cache</a:t>
            </a:r>
            <a:r>
              <a:rPr lang="zh-CN" altLang="zh-CN" smtClean="0"/>
              <a:t>的地址映射</a:t>
            </a:r>
          </a:p>
        </p:txBody>
      </p:sp>
      <p:sp>
        <p:nvSpPr>
          <p:cNvPr id="4" name="灯片编号占位符 3"/>
          <p:cNvSpPr>
            <a:spLocks noGrp="1"/>
          </p:cNvSpPr>
          <p:nvPr>
            <p:ph type="sldNum" sz="quarter" idx="12"/>
          </p:nvPr>
        </p:nvSpPr>
        <p:spPr/>
        <p:txBody>
          <a:bodyPr/>
          <a:lstStyle/>
          <a:p>
            <a:pPr>
              <a:defRPr/>
            </a:pPr>
            <a:fld id="{D96AE016-B40D-4452-B22B-0AD75EE171A8}" type="slidenum">
              <a:rPr lang="en-US" altLang="zh-CN" smtClean="0">
                <a:solidFill>
                  <a:srgbClr val="17347D"/>
                </a:solidFill>
              </a:rPr>
              <a:pPr>
                <a:defRPr/>
              </a:pPr>
              <a:t>75</a:t>
            </a:fld>
            <a:endParaRPr lang="en-US" altLang="zh-CN">
              <a:solidFill>
                <a:srgbClr val="17347D"/>
              </a:solidFill>
            </a:endParaRPr>
          </a:p>
        </p:txBody>
      </p:sp>
      <p:sp>
        <p:nvSpPr>
          <p:cNvPr id="118788" name="内容占位符 1"/>
          <p:cNvSpPr>
            <a:spLocks noGrp="1"/>
          </p:cNvSpPr>
          <p:nvPr>
            <p:ph idx="1"/>
          </p:nvPr>
        </p:nvSpPr>
        <p:spPr/>
        <p:txBody>
          <a:bodyPr/>
          <a:lstStyle/>
          <a:p>
            <a:r>
              <a:rPr lang="zh-CN" altLang="zh-CN" sz="2800" smtClean="0"/>
              <a:t>在</a:t>
            </a:r>
            <a:r>
              <a:rPr lang="en-US" altLang="zh-CN" sz="2800" smtClean="0"/>
              <a:t>CPU</a:t>
            </a:r>
            <a:r>
              <a:rPr lang="zh-CN" altLang="zh-CN" sz="2800" smtClean="0"/>
              <a:t>需要读写指令和数据时，送出的是指令和数据的主存地址，为了从</a:t>
            </a:r>
            <a:r>
              <a:rPr lang="en-US" altLang="zh-CN" sz="2800" smtClean="0"/>
              <a:t>cache</a:t>
            </a:r>
            <a:r>
              <a:rPr lang="zh-CN" altLang="zh-CN" sz="2800" smtClean="0"/>
              <a:t>存储器中读写信息，必须采用某种方法把主存地址转换为</a:t>
            </a:r>
            <a:r>
              <a:rPr lang="en-US" altLang="zh-CN" sz="2800" smtClean="0"/>
              <a:t>cache</a:t>
            </a:r>
            <a:r>
              <a:rPr lang="zh-CN" altLang="zh-CN" sz="2800" smtClean="0"/>
              <a:t>存储器的地址，称为地址映象。</a:t>
            </a:r>
          </a:p>
          <a:p>
            <a:r>
              <a:rPr lang="zh-CN" altLang="zh-CN" sz="2800" smtClean="0"/>
              <a:t>地址映射方式有</a:t>
            </a:r>
            <a:r>
              <a:rPr lang="zh-CN" altLang="zh-CN" sz="2800" smtClean="0">
                <a:solidFill>
                  <a:srgbClr val="FF0000"/>
                </a:solidFill>
              </a:rPr>
              <a:t>全相联映象方式、直接映象方式和组相联映象</a:t>
            </a:r>
            <a:r>
              <a:rPr lang="zh-CN" altLang="zh-CN" sz="2800" smtClean="0"/>
              <a:t>方式三种。</a:t>
            </a:r>
          </a:p>
          <a:p>
            <a:endParaRPr lang="zh-CN" altLang="zh-CN" sz="2800" smtClean="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标题 1"/>
          <p:cNvSpPr>
            <a:spLocks noGrp="1"/>
          </p:cNvSpPr>
          <p:nvPr>
            <p:ph type="title"/>
          </p:nvPr>
        </p:nvSpPr>
        <p:spPr>
          <a:xfrm>
            <a:off x="838200" y="762000"/>
            <a:ext cx="8229600" cy="563563"/>
          </a:xfrm>
        </p:spPr>
        <p:txBody>
          <a:bodyPr/>
          <a:lstStyle/>
          <a:p>
            <a:r>
              <a:rPr lang="zh-CN" altLang="en-US" smtClean="0"/>
              <a:t>知识点</a:t>
            </a:r>
            <a:r>
              <a:rPr lang="en-US" altLang="zh-CN" smtClean="0"/>
              <a:t>8</a:t>
            </a:r>
            <a:r>
              <a:rPr lang="zh-CN" altLang="en-US" smtClean="0"/>
              <a:t>：</a:t>
            </a:r>
            <a:r>
              <a:rPr lang="zh-CN" altLang="zh-CN" smtClean="0"/>
              <a:t>主存与</a:t>
            </a:r>
            <a:r>
              <a:rPr lang="en-US" altLang="zh-CN" smtClean="0"/>
              <a:t>cache</a:t>
            </a:r>
            <a:r>
              <a:rPr lang="zh-CN" altLang="zh-CN" smtClean="0"/>
              <a:t>的地址映射</a:t>
            </a:r>
          </a:p>
        </p:txBody>
      </p:sp>
      <p:sp>
        <p:nvSpPr>
          <p:cNvPr id="4" name="灯片编号占位符 3"/>
          <p:cNvSpPr>
            <a:spLocks noGrp="1"/>
          </p:cNvSpPr>
          <p:nvPr>
            <p:ph type="sldNum" sz="quarter" idx="12"/>
          </p:nvPr>
        </p:nvSpPr>
        <p:spPr/>
        <p:txBody>
          <a:bodyPr/>
          <a:lstStyle/>
          <a:p>
            <a:pPr>
              <a:defRPr/>
            </a:pPr>
            <a:fld id="{AF235423-AE92-4803-AFD8-EEC29988A7D1}" type="slidenum">
              <a:rPr lang="en-US" altLang="zh-CN" smtClean="0">
                <a:solidFill>
                  <a:srgbClr val="17347D"/>
                </a:solidFill>
              </a:rPr>
              <a:pPr>
                <a:defRPr/>
              </a:pPr>
              <a:t>76</a:t>
            </a:fld>
            <a:endParaRPr lang="en-US" altLang="zh-CN">
              <a:solidFill>
                <a:srgbClr val="17347D"/>
              </a:solidFill>
            </a:endParaRPr>
          </a:p>
        </p:txBody>
      </p:sp>
      <p:sp>
        <p:nvSpPr>
          <p:cNvPr id="2" name="内容占位符 1"/>
          <p:cNvSpPr>
            <a:spLocks noGrp="1"/>
          </p:cNvSpPr>
          <p:nvPr>
            <p:ph idx="1"/>
          </p:nvPr>
        </p:nvSpPr>
        <p:spPr/>
        <p:txBody>
          <a:bodyPr/>
          <a:lstStyle/>
          <a:p>
            <a:pPr>
              <a:defRPr/>
            </a:pPr>
            <a:r>
              <a:rPr lang="zh-CN" altLang="zh-CN" sz="2800" b="1" dirty="0"/>
              <a:t>全相联映象方式</a:t>
            </a:r>
            <a:endParaRPr lang="zh-CN" altLang="zh-CN" sz="2800" dirty="0"/>
          </a:p>
          <a:p>
            <a:pPr marL="0" indent="0">
              <a:buFont typeface="Wingdings" pitchFamily="2" charset="2"/>
              <a:buNone/>
              <a:defRPr/>
            </a:pPr>
            <a:r>
              <a:rPr lang="zh-CN" altLang="zh-CN" sz="2800" dirty="0"/>
              <a:t>将主存中的一个块直接拷贝到</a:t>
            </a:r>
            <a:r>
              <a:rPr lang="en-US" altLang="zh-CN" sz="2800" dirty="0"/>
              <a:t>cache</a:t>
            </a:r>
            <a:r>
              <a:rPr lang="zh-CN" altLang="zh-CN" sz="2800" dirty="0"/>
              <a:t>中任意一块上，</a:t>
            </a:r>
            <a:r>
              <a:rPr lang="en-US" altLang="zh-CN" sz="2800" dirty="0"/>
              <a:t>Cache</a:t>
            </a:r>
            <a:r>
              <a:rPr lang="zh-CN" altLang="zh-CN" sz="2800" dirty="0"/>
              <a:t>的数据块大小与主存的数据块存储的数据量大小相等。</a:t>
            </a:r>
          </a:p>
          <a:p>
            <a:pPr marL="0" indent="0">
              <a:buFont typeface="Wingdings" pitchFamily="2" charset="2"/>
              <a:buNone/>
              <a:defRPr/>
            </a:pPr>
            <a:endParaRPr lang="zh-CN" altLang="zh-CN" sz="2800" dirty="0"/>
          </a:p>
        </p:txBody>
      </p:sp>
      <p:pic>
        <p:nvPicPr>
          <p:cNvPr id="119813" name="图片 5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200400"/>
            <a:ext cx="8018463"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标题 1"/>
          <p:cNvSpPr>
            <a:spLocks noGrp="1"/>
          </p:cNvSpPr>
          <p:nvPr>
            <p:ph type="title"/>
          </p:nvPr>
        </p:nvSpPr>
        <p:spPr>
          <a:xfrm>
            <a:off x="838200" y="762000"/>
            <a:ext cx="8229600" cy="563563"/>
          </a:xfrm>
        </p:spPr>
        <p:txBody>
          <a:bodyPr/>
          <a:lstStyle/>
          <a:p>
            <a:r>
              <a:rPr lang="zh-CN" altLang="en-US" smtClean="0"/>
              <a:t>知识点</a:t>
            </a:r>
            <a:r>
              <a:rPr lang="en-US" altLang="zh-CN" smtClean="0"/>
              <a:t>8</a:t>
            </a:r>
            <a:r>
              <a:rPr lang="zh-CN" altLang="en-US" smtClean="0"/>
              <a:t>：</a:t>
            </a:r>
            <a:r>
              <a:rPr lang="zh-CN" altLang="zh-CN" smtClean="0"/>
              <a:t>主存与</a:t>
            </a:r>
            <a:r>
              <a:rPr lang="en-US" altLang="zh-CN" smtClean="0"/>
              <a:t>cache</a:t>
            </a:r>
            <a:r>
              <a:rPr lang="zh-CN" altLang="zh-CN" smtClean="0"/>
              <a:t>的地址映射</a:t>
            </a:r>
          </a:p>
        </p:txBody>
      </p:sp>
      <p:sp>
        <p:nvSpPr>
          <p:cNvPr id="4" name="灯片编号占位符 3"/>
          <p:cNvSpPr>
            <a:spLocks noGrp="1"/>
          </p:cNvSpPr>
          <p:nvPr>
            <p:ph type="sldNum" sz="quarter" idx="12"/>
          </p:nvPr>
        </p:nvSpPr>
        <p:spPr/>
        <p:txBody>
          <a:bodyPr/>
          <a:lstStyle/>
          <a:p>
            <a:pPr>
              <a:defRPr/>
            </a:pPr>
            <a:fld id="{CA53CDBF-8619-43D4-8954-9B5F9E77D084}" type="slidenum">
              <a:rPr lang="en-US" altLang="zh-CN" smtClean="0">
                <a:solidFill>
                  <a:srgbClr val="17347D"/>
                </a:solidFill>
              </a:rPr>
              <a:pPr>
                <a:defRPr/>
              </a:pPr>
              <a:t>77</a:t>
            </a:fld>
            <a:endParaRPr lang="en-US" altLang="zh-CN">
              <a:solidFill>
                <a:srgbClr val="17347D"/>
              </a:solidFill>
            </a:endParaRPr>
          </a:p>
        </p:txBody>
      </p:sp>
      <p:sp>
        <p:nvSpPr>
          <p:cNvPr id="120836" name="内容占位符 1"/>
          <p:cNvSpPr>
            <a:spLocks noGrp="1"/>
          </p:cNvSpPr>
          <p:nvPr>
            <p:ph idx="1"/>
          </p:nvPr>
        </p:nvSpPr>
        <p:spPr/>
        <p:txBody>
          <a:bodyPr/>
          <a:lstStyle/>
          <a:p>
            <a:pPr marL="0" indent="0">
              <a:buFont typeface="Wingdings" pitchFamily="2" charset="2"/>
              <a:buNone/>
            </a:pPr>
            <a:r>
              <a:rPr lang="zh-CN" altLang="zh-CN" sz="2800" dirty="0" smtClean="0"/>
              <a:t>系统采用全相联映像方式时，当</a:t>
            </a:r>
            <a:r>
              <a:rPr lang="en-US" altLang="zh-CN" sz="2800" dirty="0" smtClean="0"/>
              <a:t>CPU</a:t>
            </a:r>
            <a:r>
              <a:rPr lang="zh-CN" altLang="zh-CN" sz="2800" dirty="0" smtClean="0"/>
              <a:t>给出所需数据在主存中的地址时，同时需要将主存块号转换为</a:t>
            </a:r>
            <a:r>
              <a:rPr lang="en-US" altLang="zh-CN" sz="2800" dirty="0" smtClean="0"/>
              <a:t>cache</a:t>
            </a:r>
            <a:r>
              <a:rPr lang="zh-CN" altLang="zh-CN" sz="2800" dirty="0" smtClean="0"/>
              <a:t>块号，为此需要设置一个块号对照表。</a:t>
            </a:r>
          </a:p>
          <a:p>
            <a:pPr marL="0" indent="0">
              <a:buFont typeface="Wingdings" pitchFamily="2" charset="2"/>
              <a:buNone/>
            </a:pPr>
            <a:r>
              <a:rPr lang="zh-CN" altLang="zh-CN" sz="2800" dirty="0" smtClean="0">
                <a:solidFill>
                  <a:srgbClr val="FF0000"/>
                </a:solidFill>
              </a:rPr>
              <a:t>地址变换：</a:t>
            </a:r>
            <a:r>
              <a:rPr lang="en-US" altLang="zh-CN" sz="2800" dirty="0" smtClean="0"/>
              <a:t>CPU</a:t>
            </a:r>
            <a:r>
              <a:rPr lang="zh-CN" altLang="zh-CN" sz="2800" dirty="0" smtClean="0"/>
              <a:t>给出访存地址时，则立即查找块号对照表，从表中找出对应的</a:t>
            </a:r>
            <a:r>
              <a:rPr lang="en-US" altLang="zh-CN" sz="2800" dirty="0" smtClean="0"/>
              <a:t>cache</a:t>
            </a:r>
            <a:r>
              <a:rPr lang="zh-CN" altLang="zh-CN" sz="2800" dirty="0" smtClean="0"/>
              <a:t>块号，将</a:t>
            </a:r>
            <a:r>
              <a:rPr lang="en-US" altLang="zh-CN" sz="2800" dirty="0" smtClean="0"/>
              <a:t>cache</a:t>
            </a:r>
            <a:r>
              <a:rPr lang="zh-CN" altLang="zh-CN" sz="2800" dirty="0" smtClean="0"/>
              <a:t>块号与块内地址连接起来就是</a:t>
            </a:r>
            <a:r>
              <a:rPr lang="en-US" altLang="zh-CN" sz="2800" dirty="0" smtClean="0"/>
              <a:t>cache</a:t>
            </a:r>
            <a:r>
              <a:rPr lang="zh-CN" altLang="zh-CN" sz="2800" dirty="0" smtClean="0"/>
              <a:t>的地址。</a:t>
            </a:r>
          </a:p>
          <a:p>
            <a:pPr marL="0" indent="0">
              <a:buFont typeface="Wingdings" pitchFamily="2" charset="2"/>
              <a:buNone/>
            </a:pPr>
            <a:endParaRPr lang="zh-CN" altLang="zh-CN" sz="2800" dirty="0" smtClean="0"/>
          </a:p>
          <a:p>
            <a:pPr marL="0" indent="0">
              <a:buFont typeface="Wingdings" pitchFamily="2" charset="2"/>
              <a:buNone/>
            </a:pPr>
            <a:endParaRPr lang="zh-CN" altLang="zh-CN" sz="2800" dirty="0" smtClean="0"/>
          </a:p>
        </p:txBody>
      </p:sp>
      <p:pic>
        <p:nvPicPr>
          <p:cNvPr id="120837" name="图片 502" descr="说明: 主存cache图"/>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267200"/>
            <a:ext cx="817245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标题 1"/>
          <p:cNvSpPr>
            <a:spLocks noGrp="1"/>
          </p:cNvSpPr>
          <p:nvPr>
            <p:ph type="title"/>
          </p:nvPr>
        </p:nvSpPr>
        <p:spPr>
          <a:xfrm>
            <a:off x="838200" y="762000"/>
            <a:ext cx="8229600" cy="563563"/>
          </a:xfrm>
        </p:spPr>
        <p:txBody>
          <a:bodyPr/>
          <a:lstStyle/>
          <a:p>
            <a:r>
              <a:rPr lang="zh-CN" altLang="en-US" smtClean="0"/>
              <a:t>知识点</a:t>
            </a:r>
            <a:r>
              <a:rPr lang="en-US" altLang="zh-CN" smtClean="0"/>
              <a:t>8</a:t>
            </a:r>
            <a:r>
              <a:rPr lang="zh-CN" altLang="en-US" smtClean="0"/>
              <a:t>：</a:t>
            </a:r>
            <a:r>
              <a:rPr lang="zh-CN" altLang="zh-CN" smtClean="0"/>
              <a:t>主存与</a:t>
            </a:r>
            <a:r>
              <a:rPr lang="en-US" altLang="zh-CN" smtClean="0"/>
              <a:t>cache</a:t>
            </a:r>
            <a:r>
              <a:rPr lang="zh-CN" altLang="zh-CN" smtClean="0"/>
              <a:t>的地址映射</a:t>
            </a:r>
          </a:p>
        </p:txBody>
      </p:sp>
      <p:sp>
        <p:nvSpPr>
          <p:cNvPr id="4" name="灯片编号占位符 3"/>
          <p:cNvSpPr>
            <a:spLocks noGrp="1"/>
          </p:cNvSpPr>
          <p:nvPr>
            <p:ph type="sldNum" sz="quarter" idx="12"/>
          </p:nvPr>
        </p:nvSpPr>
        <p:spPr/>
        <p:txBody>
          <a:bodyPr/>
          <a:lstStyle/>
          <a:p>
            <a:pPr>
              <a:defRPr/>
            </a:pPr>
            <a:fld id="{A217044F-66E6-4C38-A052-5F553E97E31E}" type="slidenum">
              <a:rPr lang="en-US" altLang="zh-CN" smtClean="0">
                <a:solidFill>
                  <a:srgbClr val="17347D"/>
                </a:solidFill>
              </a:rPr>
              <a:pPr>
                <a:defRPr/>
              </a:pPr>
              <a:t>78</a:t>
            </a:fld>
            <a:endParaRPr lang="en-US" altLang="zh-CN">
              <a:solidFill>
                <a:srgbClr val="17347D"/>
              </a:solidFill>
            </a:endParaRPr>
          </a:p>
        </p:txBody>
      </p:sp>
      <p:sp>
        <p:nvSpPr>
          <p:cNvPr id="121860" name="内容占位符 1"/>
          <p:cNvSpPr>
            <a:spLocks noGrp="1"/>
          </p:cNvSpPr>
          <p:nvPr>
            <p:ph idx="1"/>
          </p:nvPr>
        </p:nvSpPr>
        <p:spPr/>
        <p:txBody>
          <a:bodyPr/>
          <a:lstStyle/>
          <a:p>
            <a:r>
              <a:rPr lang="zh-CN" altLang="zh-CN" sz="2800" smtClean="0"/>
              <a:t>优点：主存的块调入</a:t>
            </a:r>
            <a:r>
              <a:rPr lang="en-US" altLang="zh-CN" sz="2800" smtClean="0"/>
              <a:t>cache</a:t>
            </a:r>
            <a:r>
              <a:rPr lang="zh-CN" altLang="zh-CN" sz="2800" smtClean="0"/>
              <a:t>中的位置不受限制，所以冲突率最低。</a:t>
            </a:r>
          </a:p>
          <a:p>
            <a:r>
              <a:rPr lang="zh-CN" altLang="zh-CN" sz="2800" smtClean="0"/>
              <a:t>缺点：无法从主存地址中直接获得</a:t>
            </a:r>
            <a:r>
              <a:rPr lang="en-US" altLang="zh-CN" sz="2800" smtClean="0"/>
              <a:t>cache</a:t>
            </a:r>
            <a:r>
              <a:rPr lang="zh-CN" altLang="zh-CN" sz="2800" smtClean="0"/>
              <a:t>的块号，变换复杂，速度较慢。</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标题 1"/>
          <p:cNvSpPr>
            <a:spLocks noGrp="1"/>
          </p:cNvSpPr>
          <p:nvPr>
            <p:ph type="title"/>
          </p:nvPr>
        </p:nvSpPr>
        <p:spPr>
          <a:xfrm>
            <a:off x="838200" y="762000"/>
            <a:ext cx="8229600" cy="563563"/>
          </a:xfrm>
        </p:spPr>
        <p:txBody>
          <a:bodyPr/>
          <a:lstStyle/>
          <a:p>
            <a:r>
              <a:rPr lang="zh-CN" altLang="en-US" smtClean="0"/>
              <a:t>知识点</a:t>
            </a:r>
            <a:r>
              <a:rPr lang="en-US" altLang="zh-CN" smtClean="0"/>
              <a:t>8</a:t>
            </a:r>
            <a:r>
              <a:rPr lang="zh-CN" altLang="en-US" smtClean="0"/>
              <a:t>：</a:t>
            </a:r>
            <a:r>
              <a:rPr lang="zh-CN" altLang="zh-CN" smtClean="0"/>
              <a:t>主存与</a:t>
            </a:r>
            <a:r>
              <a:rPr lang="en-US" altLang="zh-CN" smtClean="0"/>
              <a:t>cache</a:t>
            </a:r>
            <a:r>
              <a:rPr lang="zh-CN" altLang="zh-CN" smtClean="0"/>
              <a:t>的地址映射</a:t>
            </a:r>
          </a:p>
        </p:txBody>
      </p:sp>
      <p:sp>
        <p:nvSpPr>
          <p:cNvPr id="4" name="灯片编号占位符 3"/>
          <p:cNvSpPr>
            <a:spLocks noGrp="1"/>
          </p:cNvSpPr>
          <p:nvPr>
            <p:ph type="sldNum" sz="quarter" idx="12"/>
          </p:nvPr>
        </p:nvSpPr>
        <p:spPr/>
        <p:txBody>
          <a:bodyPr/>
          <a:lstStyle/>
          <a:p>
            <a:pPr>
              <a:defRPr/>
            </a:pPr>
            <a:fld id="{5957C9BB-0F4F-4F76-86E6-350E3E0927DE}" type="slidenum">
              <a:rPr lang="en-US" altLang="zh-CN" smtClean="0">
                <a:solidFill>
                  <a:srgbClr val="17347D"/>
                </a:solidFill>
              </a:rPr>
              <a:pPr>
                <a:defRPr/>
              </a:pPr>
              <a:t>79</a:t>
            </a:fld>
            <a:endParaRPr lang="en-US" altLang="zh-CN" dirty="0">
              <a:solidFill>
                <a:srgbClr val="17347D"/>
              </a:solidFill>
            </a:endParaRPr>
          </a:p>
        </p:txBody>
      </p:sp>
      <p:sp>
        <p:nvSpPr>
          <p:cNvPr id="2" name="内容占位符 1"/>
          <p:cNvSpPr>
            <a:spLocks noGrp="1"/>
          </p:cNvSpPr>
          <p:nvPr>
            <p:ph idx="1"/>
          </p:nvPr>
        </p:nvSpPr>
        <p:spPr/>
        <p:txBody>
          <a:bodyPr/>
          <a:lstStyle/>
          <a:p>
            <a:pPr>
              <a:defRPr/>
            </a:pPr>
            <a:r>
              <a:rPr lang="zh-CN" altLang="en-US" sz="2800" dirty="0" smtClean="0"/>
              <a:t>例</a:t>
            </a:r>
            <a:r>
              <a:rPr lang="en-US" altLang="zh-CN" sz="2800" dirty="0" smtClean="0"/>
              <a:t>1</a:t>
            </a:r>
            <a:r>
              <a:rPr lang="zh-CN" altLang="en-US" sz="2800" dirty="0" smtClean="0"/>
              <a:t>：</a:t>
            </a:r>
            <a:r>
              <a:rPr lang="zh-CN" altLang="zh-CN" sz="2800" dirty="0" smtClean="0"/>
              <a:t>高速缓存</a:t>
            </a:r>
            <a:r>
              <a:rPr lang="en-US" altLang="zh-CN" sz="2800" dirty="0"/>
              <a:t>Cache </a:t>
            </a:r>
            <a:r>
              <a:rPr lang="zh-CN" altLang="zh-CN" sz="2800" dirty="0"/>
              <a:t>与主存间采用全相联地址映像方式，高速缓存的容量为</a:t>
            </a:r>
            <a:r>
              <a:rPr lang="en-US" altLang="zh-CN" sz="2800" dirty="0"/>
              <a:t>4MB</a:t>
            </a:r>
            <a:r>
              <a:rPr lang="zh-CN" altLang="zh-CN" sz="2800" dirty="0"/>
              <a:t>，分为</a:t>
            </a:r>
            <a:r>
              <a:rPr lang="en-US" altLang="zh-CN" sz="2800" dirty="0"/>
              <a:t>4 </a:t>
            </a:r>
            <a:r>
              <a:rPr lang="zh-CN" altLang="zh-CN" sz="2800" dirty="0"/>
              <a:t>块，每块</a:t>
            </a:r>
            <a:r>
              <a:rPr lang="en-US" altLang="zh-CN" sz="2800" dirty="0"/>
              <a:t>1MB</a:t>
            </a:r>
            <a:r>
              <a:rPr lang="zh-CN" altLang="zh-CN" sz="2800" dirty="0"/>
              <a:t>，主存容量为</a:t>
            </a:r>
            <a:r>
              <a:rPr lang="en-US" altLang="zh-CN" sz="2800" dirty="0"/>
              <a:t>256MB</a:t>
            </a:r>
            <a:r>
              <a:rPr lang="zh-CN" altLang="zh-CN" sz="2800" dirty="0"/>
              <a:t>。若地址变换表如下所示，则主存地址为</a:t>
            </a:r>
            <a:r>
              <a:rPr lang="en-US" altLang="zh-CN" sz="2800" dirty="0"/>
              <a:t>8888888H</a:t>
            </a:r>
            <a:r>
              <a:rPr lang="zh-CN" altLang="zh-CN" sz="2800" dirty="0"/>
              <a:t>时，高速缓存地址为</a:t>
            </a:r>
            <a:r>
              <a:rPr lang="en-US" altLang="zh-CN" sz="2800" dirty="0"/>
              <a:t>___(4)___H</a:t>
            </a:r>
            <a:r>
              <a:rPr lang="zh-CN" altLang="zh-CN" sz="2800" dirty="0"/>
              <a:t>。如右图：</a:t>
            </a:r>
          </a:p>
          <a:p>
            <a:pPr marL="0" indent="0">
              <a:buFont typeface="Wingdings" pitchFamily="2" charset="2"/>
              <a:buNone/>
              <a:defRPr/>
            </a:pPr>
            <a:r>
              <a:rPr lang="en-US" altLang="zh-CN" sz="2800" dirty="0" smtClean="0"/>
              <a:t>(</a:t>
            </a:r>
            <a:r>
              <a:rPr lang="en-US" altLang="zh-CN" sz="2800" dirty="0"/>
              <a:t>4)A. 488888</a:t>
            </a:r>
            <a:r>
              <a:rPr lang="zh-CN" altLang="zh-CN" sz="2800" dirty="0"/>
              <a:t>　</a:t>
            </a:r>
            <a:r>
              <a:rPr lang="en-US" altLang="zh-CN" sz="2800" dirty="0" smtClean="0"/>
              <a:t>B</a:t>
            </a:r>
            <a:r>
              <a:rPr lang="en-US" altLang="zh-CN" sz="2800" dirty="0"/>
              <a:t>. 388888    </a:t>
            </a:r>
            <a:r>
              <a:rPr lang="en-US" altLang="zh-CN" sz="2800" dirty="0" smtClean="0"/>
              <a:t>C</a:t>
            </a:r>
            <a:r>
              <a:rPr lang="en-US" altLang="zh-CN" sz="2800" dirty="0"/>
              <a:t>. 288888</a:t>
            </a:r>
            <a:r>
              <a:rPr lang="zh-CN" altLang="zh-CN" sz="2800" dirty="0"/>
              <a:t>　</a:t>
            </a:r>
            <a:r>
              <a:rPr lang="en-US" altLang="zh-CN" sz="2800" dirty="0" smtClean="0"/>
              <a:t>D</a:t>
            </a:r>
            <a:r>
              <a:rPr lang="en-US" altLang="zh-CN" sz="2800" dirty="0"/>
              <a:t>. 188888</a:t>
            </a:r>
            <a:endParaRPr lang="zh-CN" altLang="zh-CN" sz="2800" dirty="0"/>
          </a:p>
        </p:txBody>
      </p:sp>
      <p:pic>
        <p:nvPicPr>
          <p:cNvPr id="122885" name="图片 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4038600"/>
            <a:ext cx="40386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p:txBody>
          <a:bodyPr/>
          <a:lstStyle/>
          <a:p>
            <a:r>
              <a:rPr lang="zh-CN" altLang="en-US" dirty="0" smtClean="0"/>
              <a:t>最新</a:t>
            </a:r>
            <a:r>
              <a:rPr lang="en-US" altLang="zh-CN" dirty="0" smtClean="0"/>
              <a:t>N</a:t>
            </a:r>
            <a:r>
              <a:rPr lang="zh-CN" altLang="en-US" dirty="0" smtClean="0"/>
              <a:t>年前的大纲要求（续）</a:t>
            </a:r>
          </a:p>
        </p:txBody>
      </p:sp>
      <p:sp>
        <p:nvSpPr>
          <p:cNvPr id="52227" name="内容占位符 2"/>
          <p:cNvSpPr>
            <a:spLocks noGrp="1"/>
          </p:cNvSpPr>
          <p:nvPr>
            <p:ph idx="1"/>
          </p:nvPr>
        </p:nvSpPr>
        <p:spPr/>
        <p:txBody>
          <a:bodyPr/>
          <a:lstStyle/>
          <a:p>
            <a:r>
              <a:rPr lang="zh-CN" altLang="en-US" sz="2800" smtClean="0"/>
              <a:t>存储系统，包括虚拟存储器的基本工作原理，多级存储体系的性能价格，</a:t>
            </a:r>
            <a:r>
              <a:rPr lang="en-US" altLang="zh-CN" sz="2800" smtClean="0"/>
              <a:t>RAID</a:t>
            </a:r>
            <a:r>
              <a:rPr lang="zh-CN" altLang="en-US" sz="2800" smtClean="0"/>
              <a:t>类型和特征。</a:t>
            </a:r>
            <a:endParaRPr lang="en-US" altLang="zh-CN" sz="2800" smtClean="0"/>
          </a:p>
          <a:p>
            <a:r>
              <a:rPr lang="zh-CN" altLang="en-US" sz="2800" smtClean="0"/>
              <a:t>安全性、可靠性与系统性能评测基础知识包括可靠性分析评价和计算，计算机系统性能评测方式。</a:t>
            </a:r>
            <a:endParaRPr lang="en-US" altLang="zh-CN" sz="2800" smtClean="0"/>
          </a:p>
          <a:p>
            <a:r>
              <a:rPr lang="zh-CN" altLang="en-US" sz="2800" smtClean="0"/>
              <a:t>加密和机密机制</a:t>
            </a:r>
            <a:endParaRPr lang="en-US" altLang="zh-CN" sz="2800" smtClean="0"/>
          </a:p>
        </p:txBody>
      </p:sp>
      <p:sp>
        <p:nvSpPr>
          <p:cNvPr id="4" name="灯片编号占位符 3"/>
          <p:cNvSpPr>
            <a:spLocks noGrp="1"/>
          </p:cNvSpPr>
          <p:nvPr>
            <p:ph type="sldNum" sz="quarter" idx="12"/>
          </p:nvPr>
        </p:nvSpPr>
        <p:spPr/>
        <p:txBody>
          <a:bodyPr/>
          <a:lstStyle/>
          <a:p>
            <a:pPr>
              <a:defRPr/>
            </a:pPr>
            <a:fld id="{0DBC08F7-EE50-4128-8C29-48281E9026EE}" type="slidenum">
              <a:rPr lang="en-US" altLang="zh-CN" smtClean="0"/>
              <a:pPr>
                <a:defRPr/>
              </a:pPr>
              <a:t>8</a:t>
            </a:fld>
            <a:endParaRPr lang="en-US" altLang="zh-CN"/>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标题 1"/>
          <p:cNvSpPr>
            <a:spLocks noGrp="1"/>
          </p:cNvSpPr>
          <p:nvPr>
            <p:ph type="title"/>
          </p:nvPr>
        </p:nvSpPr>
        <p:spPr>
          <a:xfrm>
            <a:off x="838200" y="762000"/>
            <a:ext cx="8229600" cy="563563"/>
          </a:xfrm>
        </p:spPr>
        <p:txBody>
          <a:bodyPr/>
          <a:lstStyle/>
          <a:p>
            <a:r>
              <a:rPr lang="zh-CN" altLang="en-US" smtClean="0"/>
              <a:t>知识点</a:t>
            </a:r>
            <a:r>
              <a:rPr lang="en-US" altLang="zh-CN" smtClean="0"/>
              <a:t>8</a:t>
            </a:r>
            <a:r>
              <a:rPr lang="zh-CN" altLang="en-US" smtClean="0"/>
              <a:t>：</a:t>
            </a:r>
            <a:r>
              <a:rPr lang="zh-CN" altLang="zh-CN" smtClean="0"/>
              <a:t>主存与</a:t>
            </a:r>
            <a:r>
              <a:rPr lang="en-US" altLang="zh-CN" smtClean="0"/>
              <a:t>cache</a:t>
            </a:r>
            <a:r>
              <a:rPr lang="zh-CN" altLang="zh-CN" smtClean="0"/>
              <a:t>的地址映射</a:t>
            </a:r>
          </a:p>
        </p:txBody>
      </p:sp>
      <p:sp>
        <p:nvSpPr>
          <p:cNvPr id="4" name="灯片编号占位符 3"/>
          <p:cNvSpPr>
            <a:spLocks noGrp="1"/>
          </p:cNvSpPr>
          <p:nvPr>
            <p:ph type="sldNum" sz="quarter" idx="12"/>
          </p:nvPr>
        </p:nvSpPr>
        <p:spPr/>
        <p:txBody>
          <a:bodyPr/>
          <a:lstStyle/>
          <a:p>
            <a:pPr>
              <a:defRPr/>
            </a:pPr>
            <a:fld id="{77C5584D-029B-47F5-8EEF-2C8B1AB6C4FE}" type="slidenum">
              <a:rPr lang="en-US" altLang="zh-CN" smtClean="0">
                <a:solidFill>
                  <a:srgbClr val="17347D"/>
                </a:solidFill>
              </a:rPr>
              <a:pPr>
                <a:defRPr/>
              </a:pPr>
              <a:t>80</a:t>
            </a:fld>
            <a:endParaRPr lang="en-US" altLang="zh-CN" dirty="0">
              <a:solidFill>
                <a:srgbClr val="17347D"/>
              </a:solidFill>
            </a:endParaRPr>
          </a:p>
        </p:txBody>
      </p:sp>
      <p:sp>
        <p:nvSpPr>
          <p:cNvPr id="2" name="内容占位符 1"/>
          <p:cNvSpPr>
            <a:spLocks noGrp="1"/>
          </p:cNvSpPr>
          <p:nvPr>
            <p:ph idx="1"/>
          </p:nvPr>
        </p:nvSpPr>
        <p:spPr/>
        <p:txBody>
          <a:bodyPr/>
          <a:lstStyle/>
          <a:p>
            <a:pPr>
              <a:defRPr/>
            </a:pPr>
            <a:r>
              <a:rPr lang="zh-CN" altLang="zh-CN" sz="2800" b="1" dirty="0"/>
              <a:t>直接映象</a:t>
            </a:r>
            <a:r>
              <a:rPr lang="zh-CN" altLang="zh-CN" sz="2800" b="1" dirty="0" smtClean="0"/>
              <a:t>方式</a:t>
            </a:r>
            <a:endParaRPr lang="en-US" altLang="zh-CN" sz="2800" b="1" dirty="0" smtClean="0"/>
          </a:p>
          <a:p>
            <a:pPr marL="0" indent="0">
              <a:buFont typeface="Wingdings" pitchFamily="2" charset="2"/>
              <a:buNone/>
              <a:defRPr/>
            </a:pPr>
            <a:r>
              <a:rPr lang="zh-CN" altLang="zh-CN" sz="2800" dirty="0"/>
              <a:t>直接映象方式是一个主存块只能直接拷贝到</a:t>
            </a:r>
            <a:r>
              <a:rPr lang="en-US" altLang="zh-CN" sz="2800" dirty="0"/>
              <a:t>cache</a:t>
            </a:r>
            <a:r>
              <a:rPr lang="zh-CN" altLang="zh-CN" sz="2800" dirty="0"/>
              <a:t>的一个固定的位置上去，做法是将主存分成与</a:t>
            </a:r>
            <a:r>
              <a:rPr lang="en-US" altLang="zh-CN" sz="2800" dirty="0"/>
              <a:t>cache</a:t>
            </a:r>
            <a:r>
              <a:rPr lang="zh-CN" altLang="zh-CN" sz="2800" dirty="0"/>
              <a:t>一样大小的区，每个区的第</a:t>
            </a:r>
            <a:r>
              <a:rPr lang="en-US" altLang="zh-CN" sz="2800" dirty="0"/>
              <a:t>0</a:t>
            </a:r>
            <a:r>
              <a:rPr lang="zh-CN" altLang="zh-CN" sz="2800" dirty="0"/>
              <a:t>块只能调入到</a:t>
            </a:r>
            <a:r>
              <a:rPr lang="en-US" altLang="zh-CN" sz="2800" dirty="0"/>
              <a:t>cache</a:t>
            </a:r>
            <a:r>
              <a:rPr lang="zh-CN" altLang="zh-CN" sz="2800" dirty="0"/>
              <a:t>的第</a:t>
            </a:r>
            <a:r>
              <a:rPr lang="en-US" altLang="zh-CN" sz="2800" dirty="0"/>
              <a:t>0</a:t>
            </a:r>
            <a:r>
              <a:rPr lang="zh-CN" altLang="zh-CN" sz="2800" dirty="0"/>
              <a:t>块上，第</a:t>
            </a:r>
            <a:r>
              <a:rPr lang="en-US" altLang="zh-CN" sz="2800" dirty="0"/>
              <a:t>1</a:t>
            </a:r>
            <a:r>
              <a:rPr lang="zh-CN" altLang="zh-CN" sz="2800" dirty="0"/>
              <a:t>块只能放到第</a:t>
            </a:r>
            <a:r>
              <a:rPr lang="en-US" altLang="zh-CN" sz="2800" dirty="0"/>
              <a:t>1</a:t>
            </a:r>
            <a:r>
              <a:rPr lang="zh-CN" altLang="zh-CN" sz="2800" dirty="0"/>
              <a:t>块，其他依次类推。是一种多对一的映射关系。</a:t>
            </a:r>
          </a:p>
          <a:p>
            <a:pPr marL="0" indent="0">
              <a:buFont typeface="Wingdings" pitchFamily="2" charset="2"/>
              <a:buNone/>
              <a:defRPr/>
            </a:pPr>
            <a:endParaRPr lang="zh-CN" altLang="zh-CN" sz="2800" dirty="0"/>
          </a:p>
        </p:txBody>
      </p:sp>
      <p:pic>
        <p:nvPicPr>
          <p:cNvPr id="123909" name="图片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191000"/>
            <a:ext cx="8580438"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标题 1"/>
          <p:cNvSpPr>
            <a:spLocks noGrp="1"/>
          </p:cNvSpPr>
          <p:nvPr>
            <p:ph type="title"/>
          </p:nvPr>
        </p:nvSpPr>
        <p:spPr>
          <a:xfrm>
            <a:off x="838200" y="762000"/>
            <a:ext cx="8229600" cy="563563"/>
          </a:xfrm>
        </p:spPr>
        <p:txBody>
          <a:bodyPr/>
          <a:lstStyle/>
          <a:p>
            <a:r>
              <a:rPr lang="zh-CN" altLang="en-US" smtClean="0"/>
              <a:t>知识点</a:t>
            </a:r>
            <a:r>
              <a:rPr lang="en-US" altLang="zh-CN" smtClean="0"/>
              <a:t>8</a:t>
            </a:r>
            <a:r>
              <a:rPr lang="zh-CN" altLang="en-US" smtClean="0"/>
              <a:t>：</a:t>
            </a:r>
            <a:r>
              <a:rPr lang="zh-CN" altLang="zh-CN" smtClean="0"/>
              <a:t>主存与</a:t>
            </a:r>
            <a:r>
              <a:rPr lang="en-US" altLang="zh-CN" smtClean="0"/>
              <a:t>cache</a:t>
            </a:r>
            <a:r>
              <a:rPr lang="zh-CN" altLang="zh-CN" smtClean="0"/>
              <a:t>的地址映射</a:t>
            </a:r>
          </a:p>
        </p:txBody>
      </p:sp>
      <p:sp>
        <p:nvSpPr>
          <p:cNvPr id="4" name="灯片编号占位符 3"/>
          <p:cNvSpPr>
            <a:spLocks noGrp="1"/>
          </p:cNvSpPr>
          <p:nvPr>
            <p:ph type="sldNum" sz="quarter" idx="12"/>
          </p:nvPr>
        </p:nvSpPr>
        <p:spPr/>
        <p:txBody>
          <a:bodyPr/>
          <a:lstStyle/>
          <a:p>
            <a:pPr>
              <a:defRPr/>
            </a:pPr>
            <a:fld id="{58A845A4-D945-4BA2-814B-52833F16B8C2}" type="slidenum">
              <a:rPr lang="en-US" altLang="zh-CN" smtClean="0">
                <a:solidFill>
                  <a:srgbClr val="17347D"/>
                </a:solidFill>
              </a:rPr>
              <a:pPr>
                <a:defRPr/>
              </a:pPr>
              <a:t>81</a:t>
            </a:fld>
            <a:endParaRPr lang="en-US" altLang="zh-CN" dirty="0">
              <a:solidFill>
                <a:srgbClr val="17347D"/>
              </a:solidFill>
            </a:endParaRPr>
          </a:p>
        </p:txBody>
      </p:sp>
      <p:sp>
        <p:nvSpPr>
          <p:cNvPr id="124932" name="内容占位符 1"/>
          <p:cNvSpPr>
            <a:spLocks noGrp="1"/>
          </p:cNvSpPr>
          <p:nvPr>
            <p:ph idx="1"/>
          </p:nvPr>
        </p:nvSpPr>
        <p:spPr/>
        <p:txBody>
          <a:bodyPr/>
          <a:lstStyle/>
          <a:p>
            <a:pPr marL="0" indent="0">
              <a:buFont typeface="Wingdings" pitchFamily="2" charset="2"/>
              <a:buNone/>
            </a:pPr>
            <a:endParaRPr lang="zh-CN" altLang="zh-CN" sz="2800" smtClean="0"/>
          </a:p>
        </p:txBody>
      </p:sp>
      <p:pic>
        <p:nvPicPr>
          <p:cNvPr id="124933" name="图片 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371600"/>
            <a:ext cx="7086600" cy="501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标题 1"/>
          <p:cNvSpPr>
            <a:spLocks noGrp="1"/>
          </p:cNvSpPr>
          <p:nvPr>
            <p:ph type="title"/>
          </p:nvPr>
        </p:nvSpPr>
        <p:spPr>
          <a:xfrm>
            <a:off x="838200" y="762000"/>
            <a:ext cx="8229600" cy="563563"/>
          </a:xfrm>
        </p:spPr>
        <p:txBody>
          <a:bodyPr/>
          <a:lstStyle/>
          <a:p>
            <a:r>
              <a:rPr lang="zh-CN" altLang="en-US" smtClean="0"/>
              <a:t>知识点</a:t>
            </a:r>
            <a:r>
              <a:rPr lang="en-US" altLang="zh-CN" smtClean="0"/>
              <a:t>8</a:t>
            </a:r>
            <a:r>
              <a:rPr lang="zh-CN" altLang="en-US" smtClean="0"/>
              <a:t>：</a:t>
            </a:r>
            <a:r>
              <a:rPr lang="zh-CN" altLang="zh-CN" smtClean="0"/>
              <a:t>主存与</a:t>
            </a:r>
            <a:r>
              <a:rPr lang="en-US" altLang="zh-CN" smtClean="0"/>
              <a:t>cache</a:t>
            </a:r>
            <a:r>
              <a:rPr lang="zh-CN" altLang="zh-CN" smtClean="0"/>
              <a:t>的地址映射</a:t>
            </a:r>
          </a:p>
        </p:txBody>
      </p:sp>
      <p:sp>
        <p:nvSpPr>
          <p:cNvPr id="4" name="灯片编号占位符 3"/>
          <p:cNvSpPr>
            <a:spLocks noGrp="1"/>
          </p:cNvSpPr>
          <p:nvPr>
            <p:ph type="sldNum" sz="quarter" idx="12"/>
          </p:nvPr>
        </p:nvSpPr>
        <p:spPr/>
        <p:txBody>
          <a:bodyPr/>
          <a:lstStyle/>
          <a:p>
            <a:pPr>
              <a:defRPr/>
            </a:pPr>
            <a:fld id="{E61B01EB-39A2-400D-AF33-19F9F9BC725E}" type="slidenum">
              <a:rPr lang="en-US" altLang="zh-CN" smtClean="0">
                <a:solidFill>
                  <a:srgbClr val="17347D"/>
                </a:solidFill>
              </a:rPr>
              <a:pPr>
                <a:defRPr/>
              </a:pPr>
              <a:t>82</a:t>
            </a:fld>
            <a:endParaRPr lang="en-US" altLang="zh-CN" dirty="0">
              <a:solidFill>
                <a:srgbClr val="17347D"/>
              </a:solidFill>
            </a:endParaRPr>
          </a:p>
        </p:txBody>
      </p:sp>
      <p:sp>
        <p:nvSpPr>
          <p:cNvPr id="2" name="内容占位符 1"/>
          <p:cNvSpPr>
            <a:spLocks noGrp="1"/>
          </p:cNvSpPr>
          <p:nvPr>
            <p:ph idx="1"/>
          </p:nvPr>
        </p:nvSpPr>
        <p:spPr/>
        <p:txBody>
          <a:bodyPr/>
          <a:lstStyle/>
          <a:p>
            <a:pPr>
              <a:defRPr/>
            </a:pPr>
            <a:r>
              <a:rPr lang="zh-CN" altLang="zh-CN" sz="2800" dirty="0"/>
              <a:t>优点：地址变换很简单，访问速度快</a:t>
            </a:r>
          </a:p>
          <a:p>
            <a:pPr>
              <a:defRPr/>
            </a:pPr>
            <a:r>
              <a:rPr lang="zh-CN" altLang="zh-CN" sz="2800" dirty="0"/>
              <a:t>缺点：不同区的相同块号不能同时放进</a:t>
            </a:r>
            <a:r>
              <a:rPr lang="en-US" altLang="zh-CN" sz="2800" dirty="0"/>
              <a:t>cache</a:t>
            </a:r>
            <a:r>
              <a:rPr lang="zh-CN" altLang="zh-CN" sz="2800" dirty="0"/>
              <a:t>，即便</a:t>
            </a:r>
            <a:r>
              <a:rPr lang="en-US" altLang="zh-CN" sz="2800" dirty="0"/>
              <a:t>cache</a:t>
            </a:r>
            <a:r>
              <a:rPr lang="zh-CN" altLang="zh-CN" sz="2800" dirty="0"/>
              <a:t>内有空闲块，所以冲突率最大。</a:t>
            </a:r>
          </a:p>
          <a:p>
            <a:pPr marL="0" indent="0">
              <a:buFont typeface="Wingdings" pitchFamily="2" charset="2"/>
              <a:buNone/>
              <a:defRPr/>
            </a:pPr>
            <a:endParaRPr lang="zh-CN" altLang="zh-CN" sz="2800"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标题 1"/>
          <p:cNvSpPr>
            <a:spLocks noGrp="1"/>
          </p:cNvSpPr>
          <p:nvPr>
            <p:ph type="title"/>
          </p:nvPr>
        </p:nvSpPr>
        <p:spPr>
          <a:xfrm>
            <a:off x="838200" y="762000"/>
            <a:ext cx="8229600" cy="563563"/>
          </a:xfrm>
        </p:spPr>
        <p:txBody>
          <a:bodyPr/>
          <a:lstStyle/>
          <a:p>
            <a:r>
              <a:rPr lang="zh-CN" altLang="en-US" smtClean="0"/>
              <a:t>知识点</a:t>
            </a:r>
            <a:r>
              <a:rPr lang="en-US" altLang="zh-CN" smtClean="0"/>
              <a:t>8</a:t>
            </a:r>
            <a:r>
              <a:rPr lang="zh-CN" altLang="en-US" smtClean="0"/>
              <a:t>：</a:t>
            </a:r>
            <a:r>
              <a:rPr lang="zh-CN" altLang="zh-CN" smtClean="0"/>
              <a:t>主存与</a:t>
            </a:r>
            <a:r>
              <a:rPr lang="en-US" altLang="zh-CN" smtClean="0"/>
              <a:t>cache</a:t>
            </a:r>
            <a:r>
              <a:rPr lang="zh-CN" altLang="zh-CN" smtClean="0"/>
              <a:t>的地址映射</a:t>
            </a:r>
          </a:p>
        </p:txBody>
      </p:sp>
      <p:sp>
        <p:nvSpPr>
          <p:cNvPr id="4" name="灯片编号占位符 3"/>
          <p:cNvSpPr>
            <a:spLocks noGrp="1"/>
          </p:cNvSpPr>
          <p:nvPr>
            <p:ph type="sldNum" sz="quarter" idx="12"/>
          </p:nvPr>
        </p:nvSpPr>
        <p:spPr/>
        <p:txBody>
          <a:bodyPr/>
          <a:lstStyle/>
          <a:p>
            <a:pPr>
              <a:defRPr/>
            </a:pPr>
            <a:fld id="{883756E3-0131-465A-A1E3-1B08F6688343}" type="slidenum">
              <a:rPr lang="en-US" altLang="zh-CN" smtClean="0">
                <a:solidFill>
                  <a:srgbClr val="17347D"/>
                </a:solidFill>
              </a:rPr>
              <a:pPr>
                <a:defRPr/>
              </a:pPr>
              <a:t>83</a:t>
            </a:fld>
            <a:endParaRPr lang="en-US" altLang="zh-CN" dirty="0">
              <a:solidFill>
                <a:srgbClr val="17347D"/>
              </a:solidFill>
            </a:endParaRPr>
          </a:p>
        </p:txBody>
      </p:sp>
      <p:sp>
        <p:nvSpPr>
          <p:cNvPr id="2" name="内容占位符 1"/>
          <p:cNvSpPr>
            <a:spLocks noGrp="1"/>
          </p:cNvSpPr>
          <p:nvPr>
            <p:ph idx="1"/>
          </p:nvPr>
        </p:nvSpPr>
        <p:spPr/>
        <p:txBody>
          <a:bodyPr/>
          <a:lstStyle/>
          <a:p>
            <a:pPr marL="0" indent="0">
              <a:buFont typeface="Wingdings" pitchFamily="2" charset="2"/>
              <a:buNone/>
              <a:defRPr/>
            </a:pPr>
            <a:r>
              <a:rPr lang="zh-CN" altLang="en-US" sz="2800" dirty="0" smtClean="0"/>
              <a:t>例</a:t>
            </a:r>
            <a:r>
              <a:rPr lang="en-US" altLang="zh-CN" sz="2800" dirty="0" smtClean="0"/>
              <a:t>1</a:t>
            </a:r>
            <a:r>
              <a:rPr lang="zh-CN" altLang="en-US" sz="2800" dirty="0" smtClean="0"/>
              <a:t>：</a:t>
            </a:r>
            <a:r>
              <a:rPr lang="zh-CN" altLang="zh-CN" sz="2800" dirty="0"/>
              <a:t>某</a:t>
            </a:r>
            <a:r>
              <a:rPr lang="en-US" altLang="zh-CN" sz="2800" dirty="0"/>
              <a:t> 32 </a:t>
            </a:r>
            <a:r>
              <a:rPr lang="zh-CN" altLang="zh-CN" sz="2800" dirty="0"/>
              <a:t>位计算机的</a:t>
            </a:r>
            <a:r>
              <a:rPr lang="en-US" altLang="zh-CN" sz="2800" dirty="0"/>
              <a:t> cache </a:t>
            </a:r>
            <a:r>
              <a:rPr lang="zh-CN" altLang="zh-CN" sz="2800" dirty="0"/>
              <a:t>容量为</a:t>
            </a:r>
            <a:r>
              <a:rPr lang="en-US" altLang="zh-CN" sz="2800" dirty="0"/>
              <a:t> 16KB</a:t>
            </a:r>
            <a:r>
              <a:rPr lang="zh-CN" altLang="zh-CN" sz="2800" dirty="0"/>
              <a:t>，</a:t>
            </a:r>
            <a:r>
              <a:rPr lang="en-US" altLang="zh-CN" sz="2800" dirty="0"/>
              <a:t>cache </a:t>
            </a:r>
            <a:r>
              <a:rPr lang="zh-CN" altLang="zh-CN" sz="2800" dirty="0"/>
              <a:t>块的大小为</a:t>
            </a:r>
            <a:r>
              <a:rPr lang="en-US" altLang="zh-CN" sz="2800" dirty="0"/>
              <a:t> 16B</a:t>
            </a:r>
            <a:r>
              <a:rPr lang="zh-CN" altLang="zh-CN" sz="2800" dirty="0"/>
              <a:t>，若主存与</a:t>
            </a:r>
            <a:r>
              <a:rPr lang="en-US" altLang="zh-CN" sz="2800" dirty="0"/>
              <a:t> cache </a:t>
            </a:r>
            <a:r>
              <a:rPr lang="zh-CN" altLang="zh-CN" sz="2800" dirty="0"/>
              <a:t>的地址映射采用直接映射方式，则主存地址为</a:t>
            </a:r>
            <a:r>
              <a:rPr lang="en-US" altLang="zh-CN" sz="2800" dirty="0"/>
              <a:t> 1234E8F8</a:t>
            </a:r>
            <a:r>
              <a:rPr lang="zh-CN" altLang="zh-CN" sz="2800" dirty="0"/>
              <a:t>（十六进制）的单元装入的</a:t>
            </a:r>
            <a:r>
              <a:rPr lang="en-US" altLang="zh-CN" sz="2800" dirty="0"/>
              <a:t> cache </a:t>
            </a:r>
            <a:r>
              <a:rPr lang="zh-CN" altLang="zh-CN" sz="2800" dirty="0"/>
              <a:t>地址为</a:t>
            </a:r>
            <a:r>
              <a:rPr lang="en-US" altLang="zh-CN" sz="2800" dirty="0"/>
              <a:t>__(54)__</a:t>
            </a:r>
            <a:r>
              <a:rPr lang="zh-CN" altLang="zh-CN" sz="2800" dirty="0"/>
              <a:t>。在下列</a:t>
            </a:r>
            <a:r>
              <a:rPr lang="en-US" altLang="zh-CN" sz="2800" dirty="0"/>
              <a:t> cache </a:t>
            </a:r>
            <a:r>
              <a:rPr lang="zh-CN" altLang="zh-CN" sz="2800" dirty="0"/>
              <a:t>替换算法中，平均命中率最高的是</a:t>
            </a:r>
            <a:r>
              <a:rPr lang="en-US" altLang="zh-CN" sz="2800" dirty="0"/>
              <a:t>__(55)__</a:t>
            </a:r>
            <a:r>
              <a:rPr lang="zh-CN" altLang="zh-CN" sz="2800" dirty="0" smtClean="0"/>
              <a:t>。</a:t>
            </a:r>
            <a:endParaRPr lang="en-US" altLang="zh-CN" sz="2800" dirty="0" smtClean="0"/>
          </a:p>
          <a:p>
            <a:pPr marL="0" indent="0">
              <a:buFont typeface="Wingdings" pitchFamily="2" charset="2"/>
              <a:buNone/>
              <a:defRPr/>
            </a:pPr>
            <a:r>
              <a:rPr lang="en-US" altLang="zh-CN" sz="2800" dirty="0" smtClean="0"/>
              <a:t>(54)A. </a:t>
            </a:r>
            <a:r>
              <a:rPr lang="en-US" altLang="zh-CN" sz="2800" dirty="0" smtClean="0">
                <a:solidFill>
                  <a:schemeClr val="accent6"/>
                </a:solidFill>
              </a:rPr>
              <a:t>00 </a:t>
            </a:r>
            <a:r>
              <a:rPr lang="en-US" altLang="zh-CN" sz="2800" dirty="0">
                <a:solidFill>
                  <a:schemeClr val="accent6"/>
                </a:solidFill>
              </a:rPr>
              <a:t>0100 0100 </a:t>
            </a:r>
            <a:r>
              <a:rPr lang="en-US" altLang="zh-CN" sz="2800" dirty="0">
                <a:solidFill>
                  <a:srgbClr val="FF0000"/>
                </a:solidFill>
              </a:rPr>
              <a:t>1101</a:t>
            </a:r>
            <a:r>
              <a:rPr lang="en-US" altLang="zh-CN" sz="2800" dirty="0"/>
              <a:t> </a:t>
            </a:r>
            <a:r>
              <a:rPr lang="en-US" altLang="zh-CN" sz="2800" dirty="0" smtClean="0"/>
              <a:t>  B</a:t>
            </a:r>
            <a:r>
              <a:rPr lang="en-US" altLang="zh-CN" sz="2800" dirty="0"/>
              <a:t>. 01 0010 0011 0100 </a:t>
            </a:r>
            <a:r>
              <a:rPr lang="en-US" altLang="zh-CN" sz="2800" dirty="0" smtClean="0"/>
              <a:t> </a:t>
            </a:r>
          </a:p>
          <a:p>
            <a:pPr marL="0" indent="0">
              <a:buFont typeface="Wingdings" pitchFamily="2" charset="2"/>
              <a:buNone/>
              <a:defRPr/>
            </a:pPr>
            <a:r>
              <a:rPr lang="en-US" altLang="zh-CN" sz="2800" dirty="0" smtClean="0"/>
              <a:t>       C</a:t>
            </a:r>
            <a:r>
              <a:rPr lang="en-US" altLang="zh-CN" sz="2800" dirty="0"/>
              <a:t>. 10 1000 1111 </a:t>
            </a:r>
            <a:r>
              <a:rPr lang="en-US" altLang="zh-CN" sz="2800" dirty="0" smtClean="0"/>
              <a:t>1000</a:t>
            </a:r>
            <a:r>
              <a:rPr lang="en-US" altLang="zh-CN" sz="2800" dirty="0"/>
              <a:t> </a:t>
            </a:r>
            <a:r>
              <a:rPr lang="en-US" altLang="zh-CN" sz="2800" dirty="0" smtClean="0"/>
              <a:t>  D</a:t>
            </a:r>
            <a:r>
              <a:rPr lang="en-US" altLang="zh-CN" sz="2800" dirty="0"/>
              <a:t>. 11 0100 1110 1000 </a:t>
            </a:r>
            <a:r>
              <a:rPr lang="en-US" altLang="zh-CN" sz="2800" dirty="0" smtClean="0"/>
              <a:t> </a:t>
            </a:r>
            <a:r>
              <a:rPr lang="en-US" altLang="zh-CN" sz="2800" dirty="0"/>
              <a:t/>
            </a:r>
            <a:br>
              <a:rPr lang="en-US" altLang="zh-CN" sz="2800" dirty="0"/>
            </a:br>
            <a:r>
              <a:rPr lang="en-US" altLang="zh-CN" sz="2800" dirty="0"/>
              <a:t>(55) A.</a:t>
            </a:r>
            <a:r>
              <a:rPr lang="zh-CN" altLang="zh-CN" sz="2800" dirty="0"/>
              <a:t>先入后出（</a:t>
            </a:r>
            <a:r>
              <a:rPr lang="en-US" altLang="zh-CN" sz="2800" dirty="0"/>
              <a:t>FILO</a:t>
            </a:r>
            <a:r>
              <a:rPr lang="zh-CN" altLang="zh-CN" sz="2800" dirty="0"/>
              <a:t>）算法</a:t>
            </a:r>
            <a:r>
              <a:rPr lang="en-US" altLang="zh-CN" sz="2800" dirty="0"/>
              <a:t>     </a:t>
            </a:r>
            <a:endParaRPr lang="en-US" altLang="zh-CN" sz="2800" dirty="0" smtClean="0"/>
          </a:p>
          <a:p>
            <a:pPr marL="0" indent="0">
              <a:buFont typeface="Wingdings" pitchFamily="2" charset="2"/>
              <a:buNone/>
              <a:defRPr/>
            </a:pPr>
            <a:r>
              <a:rPr lang="en-US" altLang="zh-CN" sz="2800" dirty="0"/>
              <a:t> </a:t>
            </a:r>
            <a:r>
              <a:rPr lang="en-US" altLang="zh-CN" sz="2800" dirty="0" smtClean="0"/>
              <a:t>       B</a:t>
            </a:r>
            <a:r>
              <a:rPr lang="en-US" altLang="zh-CN" sz="2800" dirty="0"/>
              <a:t>.</a:t>
            </a:r>
            <a:r>
              <a:rPr lang="zh-CN" altLang="zh-CN" sz="2800" dirty="0"/>
              <a:t>随机替换（</a:t>
            </a:r>
            <a:r>
              <a:rPr lang="en-US" altLang="zh-CN" sz="2800" dirty="0"/>
              <a:t>RAND</a:t>
            </a:r>
            <a:r>
              <a:rPr lang="zh-CN" altLang="zh-CN" sz="2800" dirty="0"/>
              <a:t>）算法</a:t>
            </a:r>
            <a:r>
              <a:rPr lang="en-US" altLang="zh-CN" sz="2800" dirty="0"/>
              <a:t> </a:t>
            </a:r>
            <a:br>
              <a:rPr lang="en-US" altLang="zh-CN" sz="2800" dirty="0"/>
            </a:br>
            <a:r>
              <a:rPr lang="zh-CN" altLang="zh-CN" sz="2800" dirty="0"/>
              <a:t>　　</a:t>
            </a:r>
            <a:r>
              <a:rPr lang="en-US" altLang="zh-CN" sz="2800" dirty="0" smtClean="0"/>
              <a:t>C</a:t>
            </a:r>
            <a:r>
              <a:rPr lang="en-US" altLang="zh-CN" sz="2800" dirty="0"/>
              <a:t>.</a:t>
            </a:r>
            <a:r>
              <a:rPr lang="zh-CN" altLang="zh-CN" sz="2800" dirty="0"/>
              <a:t>先入先出（</a:t>
            </a:r>
            <a:r>
              <a:rPr lang="en-US" altLang="zh-CN" sz="2800" dirty="0"/>
              <a:t>FIFO</a:t>
            </a:r>
            <a:r>
              <a:rPr lang="zh-CN" altLang="zh-CN" sz="2800" dirty="0"/>
              <a:t>）算法</a:t>
            </a:r>
            <a:r>
              <a:rPr lang="en-US" altLang="zh-CN" sz="2800" dirty="0"/>
              <a:t>     </a:t>
            </a:r>
            <a:endParaRPr lang="en-US" altLang="zh-CN" sz="2800" dirty="0" smtClean="0"/>
          </a:p>
          <a:p>
            <a:pPr marL="0" indent="0">
              <a:buFont typeface="Wingdings" pitchFamily="2" charset="2"/>
              <a:buNone/>
              <a:defRPr/>
            </a:pPr>
            <a:r>
              <a:rPr lang="en-US" altLang="zh-CN" sz="2800" dirty="0"/>
              <a:t> </a:t>
            </a:r>
            <a:r>
              <a:rPr lang="en-US" altLang="zh-CN" sz="2800" dirty="0" smtClean="0"/>
              <a:t>       D</a:t>
            </a:r>
            <a:r>
              <a:rPr lang="en-US" altLang="zh-CN" sz="2800" dirty="0"/>
              <a:t>.</a:t>
            </a:r>
            <a:r>
              <a:rPr lang="zh-CN" altLang="zh-CN" sz="2800" dirty="0"/>
              <a:t>近期最少使用（</a:t>
            </a:r>
            <a:r>
              <a:rPr lang="en-US" altLang="zh-CN" sz="2800" dirty="0"/>
              <a:t>LRU</a:t>
            </a:r>
            <a:r>
              <a:rPr lang="zh-CN" altLang="zh-CN" sz="2800" dirty="0"/>
              <a:t>）算法 </a:t>
            </a:r>
            <a:r>
              <a:rPr lang="en-US" altLang="zh-CN" sz="2800" dirty="0" smtClean="0"/>
              <a:t>        OPT</a:t>
            </a:r>
            <a:r>
              <a:rPr lang="zh-CN" altLang="en-US" sz="2800" dirty="0" smtClean="0"/>
              <a:t>算法？</a:t>
            </a:r>
            <a:endParaRPr lang="zh-CN" altLang="zh-CN" sz="2800" dirty="0"/>
          </a:p>
          <a:p>
            <a:pPr marL="0" indent="0">
              <a:buFont typeface="Wingdings" pitchFamily="2" charset="2"/>
              <a:buNone/>
              <a:defRPr/>
            </a:pPr>
            <a:endParaRPr lang="zh-CN" altLang="zh-CN" sz="2800"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标题 1"/>
          <p:cNvSpPr>
            <a:spLocks noGrp="1"/>
          </p:cNvSpPr>
          <p:nvPr>
            <p:ph type="title"/>
          </p:nvPr>
        </p:nvSpPr>
        <p:spPr>
          <a:xfrm>
            <a:off x="838200" y="762000"/>
            <a:ext cx="8229600" cy="563563"/>
          </a:xfrm>
        </p:spPr>
        <p:txBody>
          <a:bodyPr/>
          <a:lstStyle/>
          <a:p>
            <a:r>
              <a:rPr lang="zh-CN" altLang="en-US" smtClean="0"/>
              <a:t>知识点</a:t>
            </a:r>
            <a:r>
              <a:rPr lang="en-US" altLang="zh-CN" smtClean="0"/>
              <a:t>8</a:t>
            </a:r>
            <a:r>
              <a:rPr lang="zh-CN" altLang="en-US" smtClean="0"/>
              <a:t>：</a:t>
            </a:r>
            <a:r>
              <a:rPr lang="zh-CN" altLang="zh-CN" smtClean="0"/>
              <a:t>主存与</a:t>
            </a:r>
            <a:r>
              <a:rPr lang="en-US" altLang="zh-CN" smtClean="0"/>
              <a:t>cache</a:t>
            </a:r>
            <a:r>
              <a:rPr lang="zh-CN" altLang="zh-CN" smtClean="0"/>
              <a:t>的地址映射</a:t>
            </a:r>
          </a:p>
        </p:txBody>
      </p:sp>
      <p:sp>
        <p:nvSpPr>
          <p:cNvPr id="4" name="灯片编号占位符 3"/>
          <p:cNvSpPr>
            <a:spLocks noGrp="1"/>
          </p:cNvSpPr>
          <p:nvPr>
            <p:ph type="sldNum" sz="quarter" idx="12"/>
          </p:nvPr>
        </p:nvSpPr>
        <p:spPr/>
        <p:txBody>
          <a:bodyPr/>
          <a:lstStyle/>
          <a:p>
            <a:pPr>
              <a:defRPr/>
            </a:pPr>
            <a:fld id="{69826AC2-3646-404A-A903-D4C1509D0CB3}" type="slidenum">
              <a:rPr lang="en-US" altLang="zh-CN" smtClean="0">
                <a:solidFill>
                  <a:srgbClr val="17347D"/>
                </a:solidFill>
              </a:rPr>
              <a:pPr>
                <a:defRPr/>
              </a:pPr>
              <a:t>84</a:t>
            </a:fld>
            <a:endParaRPr lang="en-US" altLang="zh-CN" dirty="0">
              <a:solidFill>
                <a:srgbClr val="17347D"/>
              </a:solidFill>
            </a:endParaRPr>
          </a:p>
        </p:txBody>
      </p:sp>
      <p:sp>
        <p:nvSpPr>
          <p:cNvPr id="2" name="内容占位符 1"/>
          <p:cNvSpPr>
            <a:spLocks noGrp="1"/>
          </p:cNvSpPr>
          <p:nvPr>
            <p:ph idx="1"/>
          </p:nvPr>
        </p:nvSpPr>
        <p:spPr/>
        <p:txBody>
          <a:bodyPr/>
          <a:lstStyle/>
          <a:p>
            <a:pPr>
              <a:defRPr/>
            </a:pPr>
            <a:r>
              <a:rPr lang="zh-CN" altLang="zh-CN" sz="2800" b="1" dirty="0"/>
              <a:t>组相联映象方式</a:t>
            </a:r>
            <a:endParaRPr lang="zh-CN" altLang="zh-CN" sz="2800" dirty="0"/>
          </a:p>
          <a:p>
            <a:pPr marL="0" indent="0">
              <a:buFont typeface="Wingdings" pitchFamily="2" charset="2"/>
              <a:buNone/>
              <a:defRPr/>
            </a:pPr>
            <a:endParaRPr lang="zh-CN" altLang="zh-CN" sz="2800" dirty="0"/>
          </a:p>
        </p:txBody>
      </p:sp>
      <p:pic>
        <p:nvPicPr>
          <p:cNvPr id="128005" name="图片 28" descr="说明: 组相连"/>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1343025"/>
            <a:ext cx="4822825" cy="521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标题 1"/>
          <p:cNvSpPr>
            <a:spLocks noGrp="1"/>
          </p:cNvSpPr>
          <p:nvPr>
            <p:ph type="title"/>
          </p:nvPr>
        </p:nvSpPr>
        <p:spPr>
          <a:xfrm>
            <a:off x="838200" y="762000"/>
            <a:ext cx="8229600" cy="563563"/>
          </a:xfrm>
        </p:spPr>
        <p:txBody>
          <a:bodyPr/>
          <a:lstStyle/>
          <a:p>
            <a:r>
              <a:rPr lang="zh-CN" altLang="en-US" smtClean="0"/>
              <a:t>知识点</a:t>
            </a:r>
            <a:r>
              <a:rPr lang="en-US" altLang="zh-CN" smtClean="0"/>
              <a:t>8</a:t>
            </a:r>
            <a:r>
              <a:rPr lang="zh-CN" altLang="en-US" smtClean="0"/>
              <a:t>：</a:t>
            </a:r>
            <a:r>
              <a:rPr lang="zh-CN" altLang="zh-CN" smtClean="0"/>
              <a:t>主存与</a:t>
            </a:r>
            <a:r>
              <a:rPr lang="en-US" altLang="zh-CN" smtClean="0"/>
              <a:t>cache</a:t>
            </a:r>
            <a:r>
              <a:rPr lang="zh-CN" altLang="zh-CN" smtClean="0"/>
              <a:t>的地址映射</a:t>
            </a:r>
          </a:p>
        </p:txBody>
      </p:sp>
      <p:sp>
        <p:nvSpPr>
          <p:cNvPr id="4" name="灯片编号占位符 3"/>
          <p:cNvSpPr>
            <a:spLocks noGrp="1"/>
          </p:cNvSpPr>
          <p:nvPr>
            <p:ph type="sldNum" sz="quarter" idx="12"/>
          </p:nvPr>
        </p:nvSpPr>
        <p:spPr/>
        <p:txBody>
          <a:bodyPr/>
          <a:lstStyle/>
          <a:p>
            <a:pPr>
              <a:defRPr/>
            </a:pPr>
            <a:fld id="{330E44A1-63BC-4A3D-9614-32EE81C0BECE}" type="slidenum">
              <a:rPr lang="en-US" altLang="zh-CN" smtClean="0">
                <a:solidFill>
                  <a:srgbClr val="17347D"/>
                </a:solidFill>
              </a:rPr>
              <a:pPr>
                <a:defRPr/>
              </a:pPr>
              <a:t>85</a:t>
            </a:fld>
            <a:endParaRPr lang="en-US" altLang="zh-CN" dirty="0">
              <a:solidFill>
                <a:srgbClr val="17347D"/>
              </a:solidFill>
            </a:endParaRPr>
          </a:p>
        </p:txBody>
      </p:sp>
      <p:sp>
        <p:nvSpPr>
          <p:cNvPr id="2" name="内容占位符 1"/>
          <p:cNvSpPr>
            <a:spLocks noGrp="1"/>
          </p:cNvSpPr>
          <p:nvPr>
            <p:ph idx="1"/>
          </p:nvPr>
        </p:nvSpPr>
        <p:spPr/>
        <p:txBody>
          <a:bodyPr/>
          <a:lstStyle/>
          <a:p>
            <a:pPr>
              <a:defRPr/>
            </a:pPr>
            <a:r>
              <a:rPr lang="zh-CN" altLang="zh-CN" sz="2800" b="1" dirty="0"/>
              <a:t>组相联映象方式</a:t>
            </a:r>
            <a:endParaRPr lang="zh-CN" altLang="zh-CN" sz="2800" dirty="0"/>
          </a:p>
          <a:p>
            <a:pPr marL="0" indent="0">
              <a:buFont typeface="Wingdings" pitchFamily="2" charset="2"/>
              <a:buNone/>
              <a:defRPr/>
            </a:pPr>
            <a:endParaRPr lang="zh-CN" altLang="zh-CN" sz="2800" dirty="0"/>
          </a:p>
        </p:txBody>
      </p:sp>
      <p:pic>
        <p:nvPicPr>
          <p:cNvPr id="129029" name="图片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144713"/>
            <a:ext cx="8018463" cy="242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标题 1"/>
          <p:cNvSpPr>
            <a:spLocks noGrp="1"/>
          </p:cNvSpPr>
          <p:nvPr>
            <p:ph type="title"/>
          </p:nvPr>
        </p:nvSpPr>
        <p:spPr>
          <a:xfrm>
            <a:off x="838200" y="762000"/>
            <a:ext cx="8229600" cy="563563"/>
          </a:xfrm>
        </p:spPr>
        <p:txBody>
          <a:bodyPr/>
          <a:lstStyle/>
          <a:p>
            <a:r>
              <a:rPr lang="zh-CN" altLang="en-US" smtClean="0"/>
              <a:t>知识点</a:t>
            </a:r>
            <a:r>
              <a:rPr lang="en-US" altLang="zh-CN" smtClean="0"/>
              <a:t>8</a:t>
            </a:r>
            <a:r>
              <a:rPr lang="zh-CN" altLang="en-US" smtClean="0"/>
              <a:t>：</a:t>
            </a:r>
            <a:r>
              <a:rPr lang="zh-CN" altLang="zh-CN" smtClean="0"/>
              <a:t>主存与</a:t>
            </a:r>
            <a:r>
              <a:rPr lang="en-US" altLang="zh-CN" smtClean="0"/>
              <a:t>cache</a:t>
            </a:r>
            <a:r>
              <a:rPr lang="zh-CN" altLang="zh-CN" smtClean="0"/>
              <a:t>的地址映射</a:t>
            </a:r>
          </a:p>
        </p:txBody>
      </p:sp>
      <p:sp>
        <p:nvSpPr>
          <p:cNvPr id="4" name="灯片编号占位符 3"/>
          <p:cNvSpPr>
            <a:spLocks noGrp="1"/>
          </p:cNvSpPr>
          <p:nvPr>
            <p:ph type="sldNum" sz="quarter" idx="12"/>
          </p:nvPr>
        </p:nvSpPr>
        <p:spPr/>
        <p:txBody>
          <a:bodyPr/>
          <a:lstStyle/>
          <a:p>
            <a:pPr>
              <a:defRPr/>
            </a:pPr>
            <a:fld id="{264015AF-ECA4-4F1D-AA67-1A56A88CA627}" type="slidenum">
              <a:rPr lang="en-US" altLang="zh-CN" smtClean="0">
                <a:solidFill>
                  <a:srgbClr val="17347D"/>
                </a:solidFill>
              </a:rPr>
              <a:pPr>
                <a:defRPr/>
              </a:pPr>
              <a:t>86</a:t>
            </a:fld>
            <a:endParaRPr lang="en-US" altLang="zh-CN" dirty="0">
              <a:solidFill>
                <a:srgbClr val="17347D"/>
              </a:solidFill>
            </a:endParaRPr>
          </a:p>
        </p:txBody>
      </p:sp>
      <p:sp>
        <p:nvSpPr>
          <p:cNvPr id="2" name="内容占位符 1"/>
          <p:cNvSpPr>
            <a:spLocks noGrp="1"/>
          </p:cNvSpPr>
          <p:nvPr>
            <p:ph idx="1"/>
          </p:nvPr>
        </p:nvSpPr>
        <p:spPr/>
        <p:txBody>
          <a:bodyPr/>
          <a:lstStyle/>
          <a:p>
            <a:pPr>
              <a:defRPr/>
            </a:pPr>
            <a:r>
              <a:rPr lang="zh-CN" altLang="en-US" sz="2800" dirty="0" smtClean="0"/>
              <a:t>例</a:t>
            </a:r>
            <a:r>
              <a:rPr lang="en-US" altLang="zh-CN" sz="2800" dirty="0" smtClean="0"/>
              <a:t>1</a:t>
            </a:r>
            <a:r>
              <a:rPr lang="zh-CN" altLang="en-US" sz="2800" dirty="0" smtClean="0"/>
              <a:t>：</a:t>
            </a:r>
            <a:r>
              <a:rPr lang="zh-CN" altLang="zh-CN" sz="2800" dirty="0"/>
              <a:t>容量为</a:t>
            </a:r>
            <a:r>
              <a:rPr lang="en-US" altLang="zh-CN" sz="2800" dirty="0"/>
              <a:t>64</a:t>
            </a:r>
            <a:r>
              <a:rPr lang="zh-CN" altLang="zh-CN" sz="2800" dirty="0"/>
              <a:t>块的</a:t>
            </a:r>
            <a:r>
              <a:rPr lang="en-US" altLang="zh-CN" sz="2800" dirty="0"/>
              <a:t>Cache</a:t>
            </a:r>
            <a:r>
              <a:rPr lang="zh-CN" altLang="zh-CN" sz="2800" dirty="0"/>
              <a:t>采用组相联方式映像，字块大小为</a:t>
            </a:r>
            <a:r>
              <a:rPr lang="en-US" altLang="zh-CN" sz="2800" dirty="0"/>
              <a:t>128</a:t>
            </a:r>
            <a:r>
              <a:rPr lang="zh-CN" altLang="zh-CN" sz="2800" dirty="0"/>
              <a:t>个字节，每</a:t>
            </a:r>
            <a:r>
              <a:rPr lang="en-US" altLang="zh-CN" sz="2800" dirty="0"/>
              <a:t>4</a:t>
            </a:r>
            <a:r>
              <a:rPr lang="zh-CN" altLang="zh-CN" sz="2800" dirty="0"/>
              <a:t>块为一组。若主存容量为</a:t>
            </a:r>
            <a:r>
              <a:rPr lang="en-US" altLang="zh-CN" sz="2800" dirty="0"/>
              <a:t>4096</a:t>
            </a:r>
            <a:r>
              <a:rPr lang="zh-CN" altLang="zh-CN" sz="2800" dirty="0"/>
              <a:t>块，且</a:t>
            </a:r>
            <a:r>
              <a:rPr lang="zh-CN" altLang="zh-CN" sz="2800" dirty="0" smtClean="0"/>
              <a:t>以</a:t>
            </a:r>
            <a:r>
              <a:rPr lang="zh-CN" altLang="en-US" sz="2800" dirty="0" smtClean="0"/>
              <a:t>字节</a:t>
            </a:r>
            <a:r>
              <a:rPr lang="zh-CN" altLang="zh-CN" sz="2800" dirty="0" smtClean="0"/>
              <a:t>编址</a:t>
            </a:r>
            <a:r>
              <a:rPr lang="zh-CN" altLang="zh-CN" sz="2800" dirty="0"/>
              <a:t>，那么主存地址应该为</a:t>
            </a:r>
            <a:r>
              <a:rPr lang="en-US" altLang="zh-CN" sz="2800" dirty="0"/>
              <a:t>__(7)__</a:t>
            </a:r>
            <a:r>
              <a:rPr lang="zh-CN" altLang="zh-CN" sz="2800" dirty="0"/>
              <a:t>位，主存区号为</a:t>
            </a:r>
            <a:r>
              <a:rPr lang="en-US" altLang="zh-CN" sz="2800" dirty="0"/>
              <a:t>__(8)__</a:t>
            </a:r>
            <a:r>
              <a:rPr lang="zh-CN" altLang="zh-CN" sz="2800" dirty="0"/>
              <a:t>位。</a:t>
            </a:r>
            <a:r>
              <a:rPr lang="en-US" altLang="zh-CN" sz="2800" dirty="0"/>
              <a:t/>
            </a:r>
            <a:br>
              <a:rPr lang="en-US" altLang="zh-CN" sz="2800" dirty="0"/>
            </a:br>
            <a:endParaRPr lang="en-US" altLang="zh-CN" sz="2800" dirty="0"/>
          </a:p>
          <a:p>
            <a:pPr marL="0" indent="0">
              <a:buFont typeface="Wingdings" pitchFamily="2" charset="2"/>
              <a:buNone/>
              <a:defRPr/>
            </a:pPr>
            <a:r>
              <a:rPr lang="en-US" altLang="zh-CN" sz="2800" dirty="0" smtClean="0"/>
              <a:t>   </a:t>
            </a:r>
            <a:r>
              <a:rPr lang="zh-CN" altLang="zh-CN" sz="2800" dirty="0" smtClean="0"/>
              <a:t>（</a:t>
            </a:r>
            <a:r>
              <a:rPr lang="en-US" altLang="zh-CN" sz="2800" dirty="0"/>
              <a:t>7</a:t>
            </a:r>
            <a:r>
              <a:rPr lang="zh-CN" altLang="zh-CN" sz="2800" dirty="0"/>
              <a:t>）</a:t>
            </a:r>
            <a:r>
              <a:rPr lang="en-US" altLang="zh-CN" sz="2800" dirty="0"/>
              <a:t>A.16   B.17 </a:t>
            </a:r>
            <a:r>
              <a:rPr lang="zh-CN" altLang="zh-CN" sz="2800" dirty="0"/>
              <a:t>　</a:t>
            </a:r>
            <a:r>
              <a:rPr lang="en-US" altLang="zh-CN" sz="2800" dirty="0"/>
              <a:t> C.18</a:t>
            </a:r>
            <a:r>
              <a:rPr lang="zh-CN" altLang="zh-CN" sz="2800" dirty="0"/>
              <a:t>　</a:t>
            </a:r>
            <a:r>
              <a:rPr lang="en-US" altLang="zh-CN" sz="2800" dirty="0"/>
              <a:t>  D.19  </a:t>
            </a:r>
            <a:endParaRPr lang="en-US" altLang="zh-CN" sz="2800" dirty="0" smtClean="0"/>
          </a:p>
          <a:p>
            <a:pPr marL="0" indent="0">
              <a:buFont typeface="Wingdings" pitchFamily="2" charset="2"/>
              <a:buNone/>
              <a:defRPr/>
            </a:pPr>
            <a:r>
              <a:rPr lang="en-US" altLang="zh-CN" sz="2800" dirty="0"/>
              <a:t> </a:t>
            </a:r>
            <a:r>
              <a:rPr lang="en-US" altLang="zh-CN" sz="2800" dirty="0" smtClean="0"/>
              <a:t>  </a:t>
            </a:r>
            <a:r>
              <a:rPr lang="zh-CN" altLang="zh-CN" sz="2800" dirty="0" smtClean="0"/>
              <a:t>（</a:t>
            </a:r>
            <a:r>
              <a:rPr lang="en-US" altLang="zh-CN" sz="2800" dirty="0"/>
              <a:t>8</a:t>
            </a:r>
            <a:r>
              <a:rPr lang="zh-CN" altLang="zh-CN" sz="2800" dirty="0"/>
              <a:t>）</a:t>
            </a:r>
            <a:r>
              <a:rPr lang="en-US" altLang="zh-CN" sz="2800" dirty="0"/>
              <a:t>A.5 </a:t>
            </a:r>
            <a:r>
              <a:rPr lang="zh-CN" altLang="zh-CN" sz="2800" dirty="0"/>
              <a:t>　</a:t>
            </a:r>
            <a:r>
              <a:rPr lang="en-US" altLang="zh-CN" sz="2800" dirty="0"/>
              <a:t> B.6 </a:t>
            </a:r>
            <a:r>
              <a:rPr lang="zh-CN" altLang="zh-CN" sz="2800" dirty="0"/>
              <a:t>　</a:t>
            </a:r>
            <a:r>
              <a:rPr lang="en-US" altLang="zh-CN" sz="2800" dirty="0"/>
              <a:t>  C.7</a:t>
            </a:r>
            <a:r>
              <a:rPr lang="zh-CN" altLang="zh-CN" sz="2800" dirty="0"/>
              <a:t>　 　</a:t>
            </a:r>
            <a:r>
              <a:rPr lang="en-US" altLang="zh-CN" sz="2800" dirty="0"/>
              <a:t>D.8</a:t>
            </a:r>
            <a:endParaRPr lang="zh-CN" altLang="zh-CN" sz="2800" dirty="0"/>
          </a:p>
          <a:p>
            <a:pPr marL="0" indent="0">
              <a:buFont typeface="Wingdings" pitchFamily="2" charset="2"/>
              <a:buNone/>
              <a:defRPr/>
            </a:pPr>
            <a:endParaRPr lang="zh-CN" altLang="zh-CN" sz="2800"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标题 1"/>
          <p:cNvSpPr>
            <a:spLocks noGrp="1"/>
          </p:cNvSpPr>
          <p:nvPr>
            <p:ph type="title"/>
          </p:nvPr>
        </p:nvSpPr>
        <p:spPr>
          <a:xfrm>
            <a:off x="838200" y="762000"/>
            <a:ext cx="8229600" cy="563563"/>
          </a:xfrm>
        </p:spPr>
        <p:txBody>
          <a:bodyPr/>
          <a:lstStyle/>
          <a:p>
            <a:r>
              <a:rPr lang="zh-CN" altLang="en-US" smtClean="0"/>
              <a:t>知识点</a:t>
            </a:r>
            <a:r>
              <a:rPr lang="en-US" altLang="zh-CN" smtClean="0"/>
              <a:t>9</a:t>
            </a:r>
            <a:r>
              <a:rPr lang="zh-CN" altLang="en-US" smtClean="0"/>
              <a:t>：硬磁盘存储设备</a:t>
            </a:r>
            <a:endParaRPr lang="zh-CN" altLang="zh-CN" smtClean="0"/>
          </a:p>
        </p:txBody>
      </p:sp>
      <p:sp>
        <p:nvSpPr>
          <p:cNvPr id="4" name="灯片编号占位符 3"/>
          <p:cNvSpPr>
            <a:spLocks noGrp="1"/>
          </p:cNvSpPr>
          <p:nvPr>
            <p:ph type="sldNum" sz="quarter" idx="12"/>
          </p:nvPr>
        </p:nvSpPr>
        <p:spPr/>
        <p:txBody>
          <a:bodyPr/>
          <a:lstStyle/>
          <a:p>
            <a:pPr>
              <a:defRPr/>
            </a:pPr>
            <a:fld id="{EAA389EF-3F09-4894-9009-248BF39D8F3F}" type="slidenum">
              <a:rPr lang="en-US" altLang="zh-CN" smtClean="0">
                <a:solidFill>
                  <a:srgbClr val="17347D"/>
                </a:solidFill>
              </a:rPr>
              <a:pPr>
                <a:defRPr/>
              </a:pPr>
              <a:t>87</a:t>
            </a:fld>
            <a:endParaRPr lang="en-US" altLang="zh-CN" dirty="0">
              <a:solidFill>
                <a:srgbClr val="17347D"/>
              </a:solidFill>
            </a:endParaRPr>
          </a:p>
        </p:txBody>
      </p:sp>
      <p:sp>
        <p:nvSpPr>
          <p:cNvPr id="2" name="内容占位符 1"/>
          <p:cNvSpPr>
            <a:spLocks noGrp="1"/>
          </p:cNvSpPr>
          <p:nvPr>
            <p:ph idx="1"/>
          </p:nvPr>
        </p:nvSpPr>
        <p:spPr/>
        <p:txBody>
          <a:bodyPr/>
          <a:lstStyle/>
          <a:p>
            <a:pPr>
              <a:defRPr/>
            </a:pPr>
            <a:r>
              <a:rPr lang="zh-CN" altLang="zh-CN" sz="2800" dirty="0"/>
              <a:t>非格式化容量是磁记录表面可以利用的磁化单元总数。</a:t>
            </a:r>
          </a:p>
          <a:p>
            <a:pPr>
              <a:defRPr/>
            </a:pPr>
            <a:r>
              <a:rPr lang="zh-CN" altLang="zh-CN" sz="2800" dirty="0"/>
              <a:t>非格式化容量</a:t>
            </a:r>
            <a:r>
              <a:rPr lang="en-US" altLang="zh-CN" sz="2800" dirty="0"/>
              <a:t>=</a:t>
            </a:r>
            <a:r>
              <a:rPr lang="zh-CN" altLang="zh-CN" sz="2800" dirty="0"/>
              <a:t>面数 ×（磁道数每</a:t>
            </a:r>
            <a:r>
              <a:rPr lang="en-US" altLang="zh-CN" sz="2800" dirty="0"/>
              <a:t>/</a:t>
            </a:r>
            <a:r>
              <a:rPr lang="zh-CN" altLang="zh-CN" sz="2800" dirty="0"/>
              <a:t>面）×内圆周长×最大</a:t>
            </a:r>
            <a:r>
              <a:rPr lang="zh-CN" altLang="zh-CN" sz="2800" dirty="0" smtClean="0"/>
              <a:t>位密度</a:t>
            </a:r>
            <a:endParaRPr lang="zh-CN" altLang="zh-CN" sz="2800" dirty="0"/>
          </a:p>
          <a:p>
            <a:pPr>
              <a:defRPr/>
            </a:pPr>
            <a:r>
              <a:rPr lang="zh-CN" altLang="zh-CN" sz="2800" dirty="0"/>
              <a:t>数据传输率</a:t>
            </a:r>
            <a:r>
              <a:rPr lang="en-US" altLang="zh-CN" sz="2800" dirty="0"/>
              <a:t>  </a:t>
            </a:r>
            <a:r>
              <a:rPr lang="zh-CN" altLang="zh-CN" sz="2800" dirty="0"/>
              <a:t>磁盘存储器在单位时间内向主机传送数据的字节数叫做数据传输率。</a:t>
            </a:r>
          </a:p>
          <a:p>
            <a:pPr>
              <a:defRPr/>
            </a:pPr>
            <a:r>
              <a:rPr lang="zh-CN" altLang="zh-CN" sz="2800" dirty="0"/>
              <a:t>平均数据传输率</a:t>
            </a:r>
            <a:r>
              <a:rPr lang="en-US" altLang="zh-CN" sz="2800" dirty="0"/>
              <a:t>=</a:t>
            </a:r>
            <a:r>
              <a:rPr lang="zh-CN" altLang="zh-CN" sz="2800" dirty="0"/>
              <a:t>（扇区数</a:t>
            </a:r>
            <a:r>
              <a:rPr lang="en-US" altLang="zh-CN" sz="2800" dirty="0"/>
              <a:t>/</a:t>
            </a:r>
            <a:r>
              <a:rPr lang="zh-CN" altLang="zh-CN" sz="2800" dirty="0"/>
              <a:t>道）×（字节数</a:t>
            </a:r>
            <a:r>
              <a:rPr lang="en-US" altLang="zh-CN" sz="2800" dirty="0"/>
              <a:t>/</a:t>
            </a:r>
            <a:r>
              <a:rPr lang="zh-CN" altLang="zh-CN" sz="2800" dirty="0"/>
              <a:t>扇区）×盘片转速</a:t>
            </a:r>
          </a:p>
          <a:p>
            <a:pPr marL="0" indent="0">
              <a:buFont typeface="Wingdings" pitchFamily="2" charset="2"/>
              <a:buNone/>
              <a:defRPr/>
            </a:pPr>
            <a:endParaRPr lang="zh-CN" altLang="zh-CN" sz="2800" dirty="0"/>
          </a:p>
        </p:txBody>
      </p:sp>
      <p:sp>
        <p:nvSpPr>
          <p:cNvPr id="13107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标题 1"/>
          <p:cNvSpPr>
            <a:spLocks noGrp="1"/>
          </p:cNvSpPr>
          <p:nvPr>
            <p:ph type="title"/>
          </p:nvPr>
        </p:nvSpPr>
        <p:spPr>
          <a:xfrm>
            <a:off x="838200" y="762000"/>
            <a:ext cx="8229600" cy="563563"/>
          </a:xfrm>
        </p:spPr>
        <p:txBody>
          <a:bodyPr/>
          <a:lstStyle/>
          <a:p>
            <a:r>
              <a:rPr lang="zh-CN" altLang="en-US" smtClean="0"/>
              <a:t>知识点</a:t>
            </a:r>
            <a:r>
              <a:rPr lang="en-US" altLang="zh-CN" smtClean="0"/>
              <a:t>9</a:t>
            </a:r>
            <a:r>
              <a:rPr lang="zh-CN" altLang="en-US" smtClean="0"/>
              <a:t>：硬磁盘存储设备</a:t>
            </a:r>
            <a:endParaRPr lang="zh-CN" altLang="zh-CN" smtClean="0"/>
          </a:p>
        </p:txBody>
      </p:sp>
      <p:sp>
        <p:nvSpPr>
          <p:cNvPr id="4" name="灯片编号占位符 3"/>
          <p:cNvSpPr>
            <a:spLocks noGrp="1"/>
          </p:cNvSpPr>
          <p:nvPr>
            <p:ph type="sldNum" sz="quarter" idx="12"/>
          </p:nvPr>
        </p:nvSpPr>
        <p:spPr/>
        <p:txBody>
          <a:bodyPr/>
          <a:lstStyle/>
          <a:p>
            <a:pPr>
              <a:defRPr/>
            </a:pPr>
            <a:fld id="{AAA98197-7EEE-4BB8-A15C-2338308FC186}" type="slidenum">
              <a:rPr lang="en-US" altLang="zh-CN" smtClean="0">
                <a:solidFill>
                  <a:srgbClr val="17347D"/>
                </a:solidFill>
              </a:rPr>
              <a:pPr>
                <a:defRPr/>
              </a:pPr>
              <a:t>88</a:t>
            </a:fld>
            <a:endParaRPr lang="en-US" altLang="zh-CN" dirty="0">
              <a:solidFill>
                <a:srgbClr val="17347D"/>
              </a:solidFill>
            </a:endParaRPr>
          </a:p>
        </p:txBody>
      </p:sp>
      <p:sp>
        <p:nvSpPr>
          <p:cNvPr id="132100" name="内容占位符 1"/>
          <p:cNvSpPr>
            <a:spLocks noGrp="1"/>
          </p:cNvSpPr>
          <p:nvPr>
            <p:ph idx="1"/>
          </p:nvPr>
        </p:nvSpPr>
        <p:spPr/>
        <p:txBody>
          <a:bodyPr/>
          <a:lstStyle/>
          <a:p>
            <a:pPr marL="0" indent="0">
              <a:buFont typeface="Wingdings" pitchFamily="2" charset="2"/>
              <a:buNone/>
            </a:pPr>
            <a:r>
              <a:rPr lang="zh-CN" altLang="zh-CN" sz="2800" smtClean="0"/>
              <a:t>格式化容量</a:t>
            </a:r>
            <a:r>
              <a:rPr lang="en-US" altLang="zh-CN" sz="2800" smtClean="0"/>
              <a:t>=</a:t>
            </a:r>
            <a:r>
              <a:rPr lang="zh-CN" altLang="zh-CN" sz="2800" smtClean="0"/>
              <a:t>面数 ×</a:t>
            </a:r>
            <a:r>
              <a:rPr lang="en-US" altLang="zh-CN" sz="2800" smtClean="0"/>
              <a:t>(</a:t>
            </a:r>
            <a:r>
              <a:rPr lang="zh-CN" altLang="zh-CN" sz="2800" smtClean="0"/>
              <a:t>磁道数每</a:t>
            </a:r>
            <a:r>
              <a:rPr lang="en-US" altLang="zh-CN" sz="2800" smtClean="0"/>
              <a:t>/</a:t>
            </a:r>
            <a:r>
              <a:rPr lang="zh-CN" altLang="zh-CN" sz="2800" smtClean="0"/>
              <a:t>面</a:t>
            </a:r>
            <a:r>
              <a:rPr lang="en-US" altLang="zh-CN" sz="2800" smtClean="0"/>
              <a:t>)</a:t>
            </a:r>
            <a:r>
              <a:rPr lang="zh-CN" altLang="zh-CN" sz="2800" smtClean="0"/>
              <a:t>×</a:t>
            </a:r>
            <a:r>
              <a:rPr lang="en-US" altLang="zh-CN" sz="2800" smtClean="0"/>
              <a:t>(</a:t>
            </a:r>
            <a:r>
              <a:rPr lang="zh-CN" altLang="zh-CN" sz="2800" smtClean="0"/>
              <a:t>扇区数</a:t>
            </a:r>
            <a:r>
              <a:rPr lang="en-US" altLang="zh-CN" sz="2800" smtClean="0"/>
              <a:t>/</a:t>
            </a:r>
            <a:r>
              <a:rPr lang="zh-CN" altLang="zh-CN" sz="2800" smtClean="0"/>
              <a:t>道</a:t>
            </a:r>
            <a:r>
              <a:rPr lang="en-US" altLang="zh-CN" sz="2800" smtClean="0"/>
              <a:t>)</a:t>
            </a:r>
            <a:r>
              <a:rPr lang="zh-CN" altLang="zh-CN" sz="2800" smtClean="0"/>
              <a:t>×（字节数</a:t>
            </a:r>
            <a:r>
              <a:rPr lang="en-US" altLang="zh-CN" sz="2800" smtClean="0"/>
              <a:t>/</a:t>
            </a:r>
            <a:r>
              <a:rPr lang="zh-CN" altLang="zh-CN" sz="2800" smtClean="0"/>
              <a:t>扇区）</a:t>
            </a:r>
          </a:p>
          <a:p>
            <a:pPr marL="0" indent="0">
              <a:buFont typeface="Wingdings" pitchFamily="2" charset="2"/>
              <a:buNone/>
            </a:pPr>
            <a:r>
              <a:rPr lang="zh-CN" altLang="en-US" sz="2800" smtClean="0"/>
              <a:t>例</a:t>
            </a:r>
            <a:r>
              <a:rPr lang="en-US" altLang="zh-CN" sz="2800" smtClean="0"/>
              <a:t>1</a:t>
            </a:r>
            <a:r>
              <a:rPr lang="zh-CN" altLang="en-US" sz="2800" smtClean="0"/>
              <a:t>：</a:t>
            </a:r>
            <a:r>
              <a:rPr lang="zh-CN" altLang="zh-CN" sz="2800" smtClean="0"/>
              <a:t>假设某硬盘由</a:t>
            </a:r>
            <a:r>
              <a:rPr lang="en-US" altLang="zh-CN" sz="2800" smtClean="0"/>
              <a:t>5</a:t>
            </a:r>
            <a:r>
              <a:rPr lang="zh-CN" altLang="zh-CN" sz="2800" smtClean="0"/>
              <a:t>个盘片构成（共有</a:t>
            </a:r>
            <a:r>
              <a:rPr lang="en-US" altLang="zh-CN" sz="2800" smtClean="0"/>
              <a:t>8</a:t>
            </a:r>
            <a:r>
              <a:rPr lang="zh-CN" altLang="zh-CN" sz="2800" smtClean="0"/>
              <a:t>个记录面），盘面有效记录区域的外直径为</a:t>
            </a:r>
            <a:r>
              <a:rPr lang="en-US" altLang="zh-CN" sz="2800" smtClean="0"/>
              <a:t>30cm</a:t>
            </a:r>
            <a:r>
              <a:rPr lang="zh-CN" altLang="zh-CN" sz="2800" smtClean="0"/>
              <a:t>，内直径为</a:t>
            </a:r>
            <a:r>
              <a:rPr lang="en-US" altLang="zh-CN" sz="2800" smtClean="0"/>
              <a:t>10cm</a:t>
            </a:r>
            <a:r>
              <a:rPr lang="zh-CN" altLang="zh-CN" sz="2800" smtClean="0"/>
              <a:t>，记录位密度为</a:t>
            </a:r>
            <a:r>
              <a:rPr lang="en-US" altLang="zh-CN" sz="2800" smtClean="0"/>
              <a:t>250</a:t>
            </a:r>
            <a:r>
              <a:rPr lang="zh-CN" altLang="zh-CN" sz="2800" smtClean="0"/>
              <a:t>位</a:t>
            </a:r>
            <a:r>
              <a:rPr lang="en-US" altLang="zh-CN" sz="2800" smtClean="0"/>
              <a:t>/mm</a:t>
            </a:r>
            <a:r>
              <a:rPr lang="zh-CN" altLang="zh-CN" sz="2800" smtClean="0"/>
              <a:t>，磁道密度为</a:t>
            </a:r>
            <a:r>
              <a:rPr lang="en-US" altLang="zh-CN" sz="2800" smtClean="0"/>
              <a:t>16</a:t>
            </a:r>
            <a:r>
              <a:rPr lang="zh-CN" altLang="zh-CN" sz="2800" smtClean="0"/>
              <a:t>道</a:t>
            </a:r>
            <a:r>
              <a:rPr lang="en-US" altLang="zh-CN" sz="2800" smtClean="0"/>
              <a:t>/mm</a:t>
            </a:r>
            <a:r>
              <a:rPr lang="zh-CN" altLang="zh-CN" sz="2800" smtClean="0"/>
              <a:t>，每磁道分</a:t>
            </a:r>
            <a:r>
              <a:rPr lang="en-US" altLang="zh-CN" sz="2800" smtClean="0"/>
              <a:t>16</a:t>
            </a:r>
            <a:r>
              <a:rPr lang="zh-CN" altLang="zh-CN" sz="2800" smtClean="0"/>
              <a:t>个扇区，每扇区</a:t>
            </a:r>
            <a:r>
              <a:rPr lang="en-US" altLang="zh-CN" sz="2800" smtClean="0"/>
              <a:t>512</a:t>
            </a:r>
            <a:r>
              <a:rPr lang="zh-CN" altLang="zh-CN" sz="2800" smtClean="0"/>
              <a:t>字节，则该硬盘的格式化容量约为 </a:t>
            </a:r>
            <a:r>
              <a:rPr lang="zh-CN" altLang="zh-CN" sz="2800" u="sng" smtClean="0"/>
              <a:t>（</a:t>
            </a:r>
            <a:r>
              <a:rPr lang="en-US" altLang="zh-CN" sz="2800" u="sng" smtClean="0"/>
              <a:t>2</a:t>
            </a:r>
            <a:r>
              <a:rPr lang="zh-CN" altLang="zh-CN" sz="2800" u="sng" smtClean="0"/>
              <a:t>）</a:t>
            </a:r>
            <a:r>
              <a:rPr lang="en-US" altLang="zh-CN" sz="2800" smtClean="0"/>
              <a:t>MB</a:t>
            </a:r>
            <a:r>
              <a:rPr lang="zh-CN" altLang="zh-CN" sz="2800" smtClean="0"/>
              <a:t>。</a:t>
            </a:r>
          </a:p>
          <a:p>
            <a:pPr marL="0" indent="0">
              <a:buFont typeface="Wingdings" pitchFamily="2" charset="2"/>
              <a:buNone/>
            </a:pPr>
            <a:endParaRPr lang="zh-CN" altLang="zh-CN" sz="2800" smtClean="0"/>
          </a:p>
        </p:txBody>
      </p:sp>
      <p:sp>
        <p:nvSpPr>
          <p:cNvPr id="13210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pic>
        <p:nvPicPr>
          <p:cNvPr id="13210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572000"/>
            <a:ext cx="8320088"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标题 1"/>
          <p:cNvSpPr>
            <a:spLocks noGrp="1"/>
          </p:cNvSpPr>
          <p:nvPr>
            <p:ph type="title"/>
          </p:nvPr>
        </p:nvSpPr>
        <p:spPr>
          <a:xfrm>
            <a:off x="838200" y="762000"/>
            <a:ext cx="8229600" cy="563563"/>
          </a:xfrm>
        </p:spPr>
        <p:txBody>
          <a:bodyPr/>
          <a:lstStyle/>
          <a:p>
            <a:r>
              <a:rPr lang="zh-CN" altLang="en-US" smtClean="0"/>
              <a:t>知识点</a:t>
            </a:r>
            <a:r>
              <a:rPr lang="en-US" altLang="zh-CN" smtClean="0"/>
              <a:t>9</a:t>
            </a:r>
            <a:r>
              <a:rPr lang="zh-CN" altLang="en-US" smtClean="0"/>
              <a:t>：硬磁盘存储设备</a:t>
            </a:r>
            <a:endParaRPr lang="zh-CN" altLang="zh-CN" smtClean="0"/>
          </a:p>
        </p:txBody>
      </p:sp>
      <p:sp>
        <p:nvSpPr>
          <p:cNvPr id="4" name="灯片编号占位符 3"/>
          <p:cNvSpPr>
            <a:spLocks noGrp="1"/>
          </p:cNvSpPr>
          <p:nvPr>
            <p:ph type="sldNum" sz="quarter" idx="12"/>
          </p:nvPr>
        </p:nvSpPr>
        <p:spPr/>
        <p:txBody>
          <a:bodyPr/>
          <a:lstStyle/>
          <a:p>
            <a:pPr>
              <a:defRPr/>
            </a:pPr>
            <a:fld id="{C02E1B7C-D34B-45F1-866D-BD530B17C793}" type="slidenum">
              <a:rPr lang="en-US" altLang="zh-CN" smtClean="0">
                <a:solidFill>
                  <a:srgbClr val="17347D"/>
                </a:solidFill>
              </a:rPr>
              <a:pPr>
                <a:defRPr/>
              </a:pPr>
              <a:t>89</a:t>
            </a:fld>
            <a:endParaRPr lang="en-US" altLang="zh-CN" dirty="0">
              <a:solidFill>
                <a:srgbClr val="17347D"/>
              </a:solidFill>
            </a:endParaRPr>
          </a:p>
        </p:txBody>
      </p:sp>
      <p:sp>
        <p:nvSpPr>
          <p:cNvPr id="2" name="内容占位符 1"/>
          <p:cNvSpPr>
            <a:spLocks noGrp="1"/>
          </p:cNvSpPr>
          <p:nvPr>
            <p:ph idx="1"/>
          </p:nvPr>
        </p:nvSpPr>
        <p:spPr/>
        <p:txBody>
          <a:bodyPr/>
          <a:lstStyle/>
          <a:p>
            <a:pPr>
              <a:defRPr/>
            </a:pPr>
            <a:r>
              <a:rPr lang="zh-CN" altLang="zh-CN" sz="2800" b="1" dirty="0"/>
              <a:t>磁盘访问时间</a:t>
            </a:r>
            <a:endParaRPr lang="zh-CN" altLang="zh-CN" sz="2800" dirty="0"/>
          </a:p>
          <a:p>
            <a:pPr>
              <a:defRPr/>
            </a:pPr>
            <a:r>
              <a:rPr lang="en-US" altLang="zh-CN" sz="2800" dirty="0"/>
              <a:t>1</a:t>
            </a:r>
            <a:r>
              <a:rPr lang="zh-CN" altLang="zh-CN" sz="2800" dirty="0"/>
              <a:t>）寻道时间： 指把磁臂（磁头）从当前位置移动到指定磁道上所经历的时间。</a:t>
            </a:r>
          </a:p>
          <a:p>
            <a:pPr>
              <a:defRPr/>
            </a:pPr>
            <a:r>
              <a:rPr lang="en-US" altLang="zh-CN" sz="2800" dirty="0"/>
              <a:t>2</a:t>
            </a:r>
            <a:r>
              <a:rPr lang="zh-CN" altLang="zh-CN" sz="2800" dirty="0"/>
              <a:t>）旋转延迟时间： 指定扇区移动到磁头下面所经历的时间。</a:t>
            </a:r>
          </a:p>
          <a:p>
            <a:pPr>
              <a:defRPr/>
            </a:pPr>
            <a:r>
              <a:rPr lang="en-US" altLang="zh-CN" sz="2800" dirty="0"/>
              <a:t>3</a:t>
            </a:r>
            <a:r>
              <a:rPr lang="zh-CN" altLang="zh-CN" sz="2800" dirty="0"/>
              <a:t>）传输时间：</a:t>
            </a:r>
            <a:r>
              <a:rPr lang="en-US" altLang="zh-CN" sz="2800" dirty="0"/>
              <a:t>   </a:t>
            </a:r>
            <a:r>
              <a:rPr lang="zh-CN" altLang="zh-CN" sz="2800" dirty="0"/>
              <a:t>指把数据从磁盘读出，或向磁盘写入数据所经历的时间。</a:t>
            </a:r>
          </a:p>
          <a:p>
            <a:pPr>
              <a:defRPr/>
            </a:pPr>
            <a:r>
              <a:rPr lang="zh-CN" altLang="zh-CN" sz="2800" dirty="0"/>
              <a:t>磁盘的访问时间</a:t>
            </a:r>
            <a:r>
              <a:rPr lang="en-US" altLang="zh-CN" sz="2800" dirty="0"/>
              <a:t>=</a:t>
            </a:r>
            <a:r>
              <a:rPr lang="zh-CN" altLang="zh-CN" sz="2800" dirty="0"/>
              <a:t>寻道时间</a:t>
            </a:r>
            <a:r>
              <a:rPr lang="en-US" altLang="zh-CN" sz="2800" dirty="0"/>
              <a:t>+</a:t>
            </a:r>
            <a:r>
              <a:rPr lang="zh-CN" altLang="zh-CN" sz="2800" dirty="0"/>
              <a:t>旋转时间</a:t>
            </a:r>
            <a:r>
              <a:rPr lang="en-US" altLang="zh-CN" sz="2800" dirty="0"/>
              <a:t>+</a:t>
            </a:r>
            <a:r>
              <a:rPr lang="zh-CN" altLang="zh-CN" sz="2800" dirty="0"/>
              <a:t>传输时间</a:t>
            </a:r>
            <a:r>
              <a:rPr lang="en-US" altLang="zh-CN" sz="2800" dirty="0"/>
              <a:t>+</a:t>
            </a:r>
            <a:r>
              <a:rPr lang="zh-CN" altLang="zh-CN" sz="2800" dirty="0"/>
              <a:t>控制器开销时间</a:t>
            </a:r>
          </a:p>
          <a:p>
            <a:pPr marL="0" indent="0">
              <a:buFont typeface="Wingdings" pitchFamily="2" charset="2"/>
              <a:buNone/>
              <a:defRPr/>
            </a:pPr>
            <a:endParaRPr lang="zh-CN" altLang="zh-CN" sz="2800" dirty="0"/>
          </a:p>
        </p:txBody>
      </p:sp>
      <p:sp>
        <p:nvSpPr>
          <p:cNvPr id="13312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p:nvPr>
        </p:nvSpPr>
        <p:spPr/>
        <p:txBody>
          <a:bodyPr/>
          <a:lstStyle/>
          <a:p>
            <a:r>
              <a:rPr lang="zh-CN" altLang="en-US" dirty="0" smtClean="0"/>
              <a:t>最新</a:t>
            </a:r>
            <a:r>
              <a:rPr lang="en-US" altLang="zh-CN" dirty="0" smtClean="0"/>
              <a:t>N</a:t>
            </a:r>
            <a:r>
              <a:rPr lang="zh-CN" altLang="en-US" dirty="0" smtClean="0"/>
              <a:t>年前删除的大纲要求</a:t>
            </a:r>
          </a:p>
        </p:txBody>
      </p:sp>
      <p:sp>
        <p:nvSpPr>
          <p:cNvPr id="53251" name="内容占位符 2"/>
          <p:cNvSpPr>
            <a:spLocks noGrp="1"/>
          </p:cNvSpPr>
          <p:nvPr>
            <p:ph idx="1"/>
          </p:nvPr>
        </p:nvSpPr>
        <p:spPr/>
        <p:txBody>
          <a:bodyPr/>
          <a:lstStyle/>
          <a:p>
            <a:r>
              <a:rPr lang="zh-CN" altLang="en-US" sz="2800" smtClean="0"/>
              <a:t>校验方法和校验码</a:t>
            </a:r>
            <a:endParaRPr lang="en-US" altLang="zh-CN" sz="2800" smtClean="0"/>
          </a:p>
          <a:p>
            <a:r>
              <a:rPr lang="en-US" altLang="zh-CN" sz="2800" smtClean="0"/>
              <a:t>I/O</a:t>
            </a:r>
            <a:r>
              <a:rPr lang="zh-CN" altLang="en-US" sz="2800" smtClean="0"/>
              <a:t>控制方式（中断系统、</a:t>
            </a:r>
            <a:r>
              <a:rPr lang="en-US" altLang="zh-CN" sz="2800" smtClean="0"/>
              <a:t>DMA</a:t>
            </a:r>
            <a:r>
              <a:rPr lang="zh-CN" altLang="en-US" sz="2800" smtClean="0"/>
              <a:t>、</a:t>
            </a:r>
            <a:r>
              <a:rPr lang="en-US" altLang="zh-CN" sz="2800" smtClean="0"/>
              <a:t>I/O</a:t>
            </a:r>
            <a:r>
              <a:rPr lang="zh-CN" altLang="en-US" sz="2800" smtClean="0"/>
              <a:t>处理机方式）</a:t>
            </a:r>
            <a:endParaRPr lang="en-US" altLang="zh-CN" sz="2800" smtClean="0"/>
          </a:p>
          <a:p>
            <a:r>
              <a:rPr lang="zh-CN" altLang="en-US" sz="2800" smtClean="0"/>
              <a:t>主存</a:t>
            </a:r>
            <a:r>
              <a:rPr lang="en-US" altLang="zh-CN" sz="2800" smtClean="0"/>
              <a:t>-Cache</a:t>
            </a:r>
            <a:r>
              <a:rPr lang="zh-CN" altLang="en-US" sz="2800" smtClean="0"/>
              <a:t>存储系统的工作原理</a:t>
            </a:r>
            <a:endParaRPr lang="en-US" altLang="zh-CN" sz="2800" smtClean="0"/>
          </a:p>
          <a:p>
            <a:r>
              <a:rPr lang="zh-CN" altLang="en-US" sz="2800" smtClean="0"/>
              <a:t>性能指标（响应时间、吞吐量、周转时间）和性能设计。</a:t>
            </a:r>
            <a:endParaRPr lang="en-US" altLang="zh-CN" sz="2800" smtClean="0"/>
          </a:p>
          <a:p>
            <a:r>
              <a:rPr lang="zh-CN" altLang="en-US" sz="2800" smtClean="0"/>
              <a:t>性能测试和性能评估</a:t>
            </a:r>
            <a:endParaRPr lang="en-US" altLang="zh-CN" sz="2800" smtClean="0"/>
          </a:p>
          <a:p>
            <a:r>
              <a:rPr lang="zh-CN" altLang="en-US" sz="2800" smtClean="0"/>
              <a:t>可靠性指标及计算、可靠性设计</a:t>
            </a:r>
            <a:endParaRPr lang="en-US" altLang="zh-CN" sz="2800" smtClean="0"/>
          </a:p>
          <a:p>
            <a:r>
              <a:rPr lang="zh-CN" altLang="en-US" sz="2800" smtClean="0"/>
              <a:t>可靠性测试和可靠性评估</a:t>
            </a:r>
            <a:endParaRPr lang="en-US" altLang="zh-CN" sz="2800" smtClean="0"/>
          </a:p>
        </p:txBody>
      </p:sp>
      <p:sp>
        <p:nvSpPr>
          <p:cNvPr id="4" name="灯片编号占位符 3"/>
          <p:cNvSpPr>
            <a:spLocks noGrp="1"/>
          </p:cNvSpPr>
          <p:nvPr>
            <p:ph type="sldNum" sz="quarter" idx="12"/>
          </p:nvPr>
        </p:nvSpPr>
        <p:spPr/>
        <p:txBody>
          <a:bodyPr/>
          <a:lstStyle/>
          <a:p>
            <a:pPr>
              <a:defRPr/>
            </a:pPr>
            <a:fld id="{B411CB95-C904-4C41-88AD-E0B655ED4120}" type="slidenum">
              <a:rPr lang="en-US" altLang="zh-CN" smtClean="0"/>
              <a:pPr>
                <a:defRPr/>
              </a:pPr>
              <a:t>9</a:t>
            </a:fld>
            <a:endParaRPr lang="en-US" altLang="zh-CN"/>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标题 1"/>
          <p:cNvSpPr>
            <a:spLocks noGrp="1"/>
          </p:cNvSpPr>
          <p:nvPr>
            <p:ph type="title"/>
          </p:nvPr>
        </p:nvSpPr>
        <p:spPr>
          <a:xfrm>
            <a:off x="838200" y="762000"/>
            <a:ext cx="8229600" cy="563563"/>
          </a:xfrm>
        </p:spPr>
        <p:txBody>
          <a:bodyPr/>
          <a:lstStyle/>
          <a:p>
            <a:r>
              <a:rPr lang="zh-CN" altLang="en-US" smtClean="0"/>
              <a:t>知识点</a:t>
            </a:r>
            <a:r>
              <a:rPr lang="en-US" altLang="zh-CN" smtClean="0"/>
              <a:t>9</a:t>
            </a:r>
            <a:r>
              <a:rPr lang="zh-CN" altLang="en-US" smtClean="0"/>
              <a:t>：硬磁盘存储设备</a:t>
            </a:r>
            <a:endParaRPr lang="zh-CN" altLang="zh-CN" smtClean="0"/>
          </a:p>
        </p:txBody>
      </p:sp>
      <p:sp>
        <p:nvSpPr>
          <p:cNvPr id="4" name="灯片编号占位符 3"/>
          <p:cNvSpPr>
            <a:spLocks noGrp="1"/>
          </p:cNvSpPr>
          <p:nvPr>
            <p:ph type="sldNum" sz="quarter" idx="12"/>
          </p:nvPr>
        </p:nvSpPr>
        <p:spPr/>
        <p:txBody>
          <a:bodyPr/>
          <a:lstStyle/>
          <a:p>
            <a:pPr>
              <a:defRPr/>
            </a:pPr>
            <a:fld id="{999892BA-CF37-4E23-A919-F5E8F60CDA7B}" type="slidenum">
              <a:rPr lang="en-US" altLang="zh-CN" smtClean="0">
                <a:solidFill>
                  <a:srgbClr val="17347D"/>
                </a:solidFill>
              </a:rPr>
              <a:pPr>
                <a:defRPr/>
              </a:pPr>
              <a:t>90</a:t>
            </a:fld>
            <a:endParaRPr lang="en-US" altLang="zh-CN" dirty="0">
              <a:solidFill>
                <a:srgbClr val="17347D"/>
              </a:solidFill>
            </a:endParaRPr>
          </a:p>
        </p:txBody>
      </p:sp>
      <p:sp>
        <p:nvSpPr>
          <p:cNvPr id="134148" name="内容占位符 1"/>
          <p:cNvSpPr>
            <a:spLocks noGrp="1"/>
          </p:cNvSpPr>
          <p:nvPr>
            <p:ph idx="1"/>
          </p:nvPr>
        </p:nvSpPr>
        <p:spPr/>
        <p:txBody>
          <a:bodyPr/>
          <a:lstStyle/>
          <a:p>
            <a:pPr marL="0" indent="0">
              <a:buFont typeface="Wingdings" pitchFamily="2" charset="2"/>
              <a:buNone/>
            </a:pPr>
            <a:r>
              <a:rPr lang="zh-CN" altLang="en-US" sz="2800" smtClean="0"/>
              <a:t>例</a:t>
            </a:r>
            <a:r>
              <a:rPr lang="en-US" altLang="zh-CN" sz="2800" smtClean="0"/>
              <a:t>2</a:t>
            </a:r>
            <a:r>
              <a:rPr lang="zh-CN" altLang="en-US" sz="2800" smtClean="0"/>
              <a:t>：</a:t>
            </a:r>
            <a:r>
              <a:rPr lang="zh-CN" altLang="zh-CN" sz="2800" smtClean="0"/>
              <a:t>数据存储在磁盘上的排列方式会影响</a:t>
            </a:r>
            <a:r>
              <a:rPr lang="en-US" altLang="zh-CN" sz="2800" smtClean="0"/>
              <a:t>I/O</a:t>
            </a:r>
            <a:r>
              <a:rPr lang="zh-CN" altLang="zh-CN" sz="2800" smtClean="0"/>
              <a:t>服务的总时间。假设每磁道划分成</a:t>
            </a:r>
            <a:r>
              <a:rPr lang="en-US" altLang="zh-CN" sz="2800" smtClean="0"/>
              <a:t>10</a:t>
            </a:r>
            <a:r>
              <a:rPr lang="zh-CN" altLang="zh-CN" sz="2800" smtClean="0"/>
              <a:t>个物理块，每块存放</a:t>
            </a:r>
            <a:r>
              <a:rPr lang="en-US" altLang="zh-CN" sz="2800" smtClean="0"/>
              <a:t>1</a:t>
            </a:r>
            <a:r>
              <a:rPr lang="zh-CN" altLang="zh-CN" sz="2800" smtClean="0"/>
              <a:t>个逻辑记录。逻辑记录</a:t>
            </a:r>
            <a:r>
              <a:rPr lang="en-US" altLang="zh-CN" sz="2800" smtClean="0"/>
              <a:t>R1</a:t>
            </a:r>
            <a:r>
              <a:rPr lang="zh-CN" altLang="zh-CN" sz="2800" smtClean="0"/>
              <a:t>，</a:t>
            </a:r>
            <a:r>
              <a:rPr lang="en-US" altLang="zh-CN" sz="2800" smtClean="0"/>
              <a:t>R2</a:t>
            </a:r>
            <a:r>
              <a:rPr lang="zh-CN" altLang="zh-CN" sz="2800" smtClean="0"/>
              <a:t>，…，</a:t>
            </a:r>
            <a:r>
              <a:rPr lang="en-US" altLang="zh-CN" sz="2800" smtClean="0"/>
              <a:t>R10</a:t>
            </a:r>
            <a:r>
              <a:rPr lang="zh-CN" altLang="zh-CN" sz="2800" smtClean="0"/>
              <a:t>存放在同一个磁道上，记录的安排顺序如</a:t>
            </a:r>
            <a:r>
              <a:rPr lang="zh-CN" altLang="en-US" sz="2800" smtClean="0"/>
              <a:t>上</a:t>
            </a:r>
            <a:r>
              <a:rPr lang="zh-CN" altLang="zh-CN" sz="2800" smtClean="0"/>
              <a:t>图所示</a:t>
            </a:r>
            <a:r>
              <a:rPr lang="zh-CN" altLang="en-US" sz="2800" smtClean="0"/>
              <a:t>。</a:t>
            </a:r>
            <a:r>
              <a:rPr lang="zh-CN" altLang="zh-CN" sz="2800" smtClean="0"/>
              <a:t>假定磁盘的旋转速度为</a:t>
            </a:r>
            <a:r>
              <a:rPr lang="en-US" altLang="zh-CN" sz="2800" smtClean="0"/>
              <a:t>20ms/</a:t>
            </a:r>
            <a:r>
              <a:rPr lang="zh-CN" altLang="zh-CN" sz="2800" smtClean="0"/>
              <a:t>周，磁头当前处在</a:t>
            </a:r>
            <a:r>
              <a:rPr lang="en-US" altLang="zh-CN" sz="2800" smtClean="0"/>
              <a:t>R1</a:t>
            </a:r>
            <a:r>
              <a:rPr lang="zh-CN" altLang="zh-CN" sz="2800" smtClean="0"/>
              <a:t>的开始处。若系统顺序处理这些记录，使用单缓冲区，每个记录处理时间为</a:t>
            </a:r>
            <a:r>
              <a:rPr lang="en-US" altLang="zh-CN" sz="2800" smtClean="0"/>
              <a:t>4ms</a:t>
            </a:r>
            <a:r>
              <a:rPr lang="zh-CN" altLang="zh-CN" sz="2800" smtClean="0"/>
              <a:t>，则处理这</a:t>
            </a:r>
            <a:r>
              <a:rPr lang="en-US" altLang="zh-CN" sz="2800" smtClean="0"/>
              <a:t>10</a:t>
            </a:r>
            <a:r>
              <a:rPr lang="zh-CN" altLang="zh-CN" sz="2800" smtClean="0"/>
              <a:t>个记录的最长时间为</a:t>
            </a:r>
            <a:r>
              <a:rPr lang="en-US" altLang="zh-CN" sz="2800" smtClean="0"/>
              <a:t>___</a:t>
            </a:r>
            <a:r>
              <a:rPr lang="zh-CN" altLang="zh-CN" sz="2800" smtClean="0"/>
              <a:t>（</a:t>
            </a:r>
            <a:r>
              <a:rPr lang="en-US" altLang="zh-CN" sz="2800" smtClean="0"/>
              <a:t>15</a:t>
            </a:r>
            <a:r>
              <a:rPr lang="zh-CN" altLang="zh-CN" sz="2800" smtClean="0"/>
              <a:t>）</a:t>
            </a:r>
            <a:r>
              <a:rPr lang="en-US" altLang="zh-CN" sz="2800" smtClean="0"/>
              <a:t>___</a:t>
            </a:r>
            <a:r>
              <a:rPr lang="zh-CN" altLang="zh-CN" sz="2800" smtClean="0"/>
              <a:t>；若对信息存储进行优化分布后，处理</a:t>
            </a:r>
            <a:r>
              <a:rPr lang="en-US" altLang="zh-CN" sz="2800" smtClean="0"/>
              <a:t>10</a:t>
            </a:r>
            <a:r>
              <a:rPr lang="zh-CN" altLang="zh-CN" sz="2800" smtClean="0"/>
              <a:t>个记录的最少时间为</a:t>
            </a:r>
            <a:r>
              <a:rPr lang="en-US" altLang="zh-CN" sz="2800" smtClean="0"/>
              <a:t>___</a:t>
            </a:r>
            <a:r>
              <a:rPr lang="zh-CN" altLang="zh-CN" sz="2800" smtClean="0"/>
              <a:t>（</a:t>
            </a:r>
            <a:r>
              <a:rPr lang="en-US" altLang="zh-CN" sz="2800" smtClean="0"/>
              <a:t>16</a:t>
            </a:r>
            <a:r>
              <a:rPr lang="zh-CN" altLang="zh-CN" sz="2800" smtClean="0"/>
              <a:t>）</a:t>
            </a:r>
            <a:r>
              <a:rPr lang="en-US" altLang="zh-CN" sz="2800" smtClean="0"/>
              <a:t>___</a:t>
            </a:r>
            <a:r>
              <a:rPr lang="zh-CN" altLang="zh-CN" sz="2800" smtClean="0"/>
              <a:t>。</a:t>
            </a:r>
            <a:endParaRPr lang="en-US" altLang="zh-CN" sz="2800" smtClean="0"/>
          </a:p>
          <a:p>
            <a:pPr marL="0" indent="0">
              <a:buFont typeface="Wingdings" pitchFamily="2" charset="2"/>
              <a:buNone/>
            </a:pPr>
            <a:r>
              <a:rPr lang="en-US" altLang="zh-CN" sz="2800" smtClean="0"/>
              <a:t>(15)A.180ms  B.200ms</a:t>
            </a:r>
            <a:r>
              <a:rPr lang="zh-CN" altLang="zh-CN" sz="2800" smtClean="0"/>
              <a:t>　</a:t>
            </a:r>
            <a:r>
              <a:rPr lang="en-US" altLang="zh-CN" sz="2800" smtClean="0"/>
              <a:t>C.204ms</a:t>
            </a:r>
            <a:r>
              <a:rPr lang="zh-CN" altLang="zh-CN" sz="2800" smtClean="0"/>
              <a:t>　</a:t>
            </a:r>
            <a:r>
              <a:rPr lang="en-US" altLang="zh-CN" sz="2800" smtClean="0"/>
              <a:t> D.220ms </a:t>
            </a:r>
            <a:br>
              <a:rPr lang="en-US" altLang="zh-CN" sz="2800" smtClean="0"/>
            </a:br>
            <a:r>
              <a:rPr lang="en-US" altLang="zh-CN" sz="2800" smtClean="0"/>
              <a:t>(16)A.40ms    B.60ms </a:t>
            </a:r>
            <a:r>
              <a:rPr lang="zh-CN" altLang="zh-CN" sz="2800" smtClean="0"/>
              <a:t>　</a:t>
            </a:r>
            <a:r>
              <a:rPr lang="en-US" altLang="zh-CN" sz="2800" smtClean="0"/>
              <a:t> C.100ms  </a:t>
            </a:r>
            <a:r>
              <a:rPr lang="zh-CN" altLang="zh-CN" sz="2800" smtClean="0"/>
              <a:t>　</a:t>
            </a:r>
            <a:r>
              <a:rPr lang="en-US" altLang="zh-CN" sz="2800" smtClean="0"/>
              <a:t>D.160ms</a:t>
            </a:r>
            <a:endParaRPr lang="zh-CN" altLang="zh-CN" sz="2800" smtClean="0"/>
          </a:p>
        </p:txBody>
      </p:sp>
      <p:sp>
        <p:nvSpPr>
          <p:cNvPr id="13414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pic>
        <p:nvPicPr>
          <p:cNvPr id="134150" name="图片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04800"/>
            <a:ext cx="8763000" cy="99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标题 1"/>
          <p:cNvSpPr>
            <a:spLocks noGrp="1"/>
          </p:cNvSpPr>
          <p:nvPr>
            <p:ph type="title"/>
          </p:nvPr>
        </p:nvSpPr>
        <p:spPr>
          <a:xfrm>
            <a:off x="838200" y="762000"/>
            <a:ext cx="8229600" cy="563563"/>
          </a:xfrm>
        </p:spPr>
        <p:txBody>
          <a:bodyPr/>
          <a:lstStyle/>
          <a:p>
            <a:r>
              <a:rPr lang="zh-CN" altLang="en-US" smtClean="0"/>
              <a:t>知识点</a:t>
            </a:r>
            <a:r>
              <a:rPr lang="en-US" altLang="zh-CN" smtClean="0"/>
              <a:t>10</a:t>
            </a:r>
            <a:r>
              <a:rPr lang="zh-CN" altLang="en-US" smtClean="0"/>
              <a:t>：指令系统</a:t>
            </a:r>
            <a:endParaRPr lang="zh-CN" altLang="zh-CN" smtClean="0"/>
          </a:p>
        </p:txBody>
      </p:sp>
      <p:sp>
        <p:nvSpPr>
          <p:cNvPr id="4" name="灯片编号占位符 3"/>
          <p:cNvSpPr>
            <a:spLocks noGrp="1"/>
          </p:cNvSpPr>
          <p:nvPr>
            <p:ph type="sldNum" sz="quarter" idx="12"/>
          </p:nvPr>
        </p:nvSpPr>
        <p:spPr/>
        <p:txBody>
          <a:bodyPr/>
          <a:lstStyle/>
          <a:p>
            <a:pPr>
              <a:defRPr/>
            </a:pPr>
            <a:fld id="{1CBD33F5-DA76-40BA-B8B3-CA5DEB56DD3E}" type="slidenum">
              <a:rPr lang="en-US" altLang="zh-CN" smtClean="0">
                <a:solidFill>
                  <a:srgbClr val="17347D"/>
                </a:solidFill>
              </a:rPr>
              <a:pPr>
                <a:defRPr/>
              </a:pPr>
              <a:t>91</a:t>
            </a:fld>
            <a:endParaRPr lang="en-US" altLang="zh-CN" dirty="0">
              <a:solidFill>
                <a:srgbClr val="17347D"/>
              </a:solidFill>
            </a:endParaRPr>
          </a:p>
        </p:txBody>
      </p:sp>
      <p:sp>
        <p:nvSpPr>
          <p:cNvPr id="2" name="内容占位符 1"/>
          <p:cNvSpPr>
            <a:spLocks noGrp="1"/>
          </p:cNvSpPr>
          <p:nvPr>
            <p:ph idx="1"/>
          </p:nvPr>
        </p:nvSpPr>
        <p:spPr/>
        <p:txBody>
          <a:bodyPr/>
          <a:lstStyle/>
          <a:p>
            <a:pPr>
              <a:defRPr/>
            </a:pPr>
            <a:r>
              <a:rPr lang="zh-CN" altLang="en-US" sz="2800" b="1" dirty="0" smtClean="0"/>
              <a:t>指令格式</a:t>
            </a:r>
            <a:endParaRPr lang="en-US" altLang="zh-CN" sz="2800" b="1" dirty="0" smtClean="0"/>
          </a:p>
          <a:p>
            <a:pPr>
              <a:defRPr/>
            </a:pPr>
            <a:endParaRPr lang="en-US" altLang="zh-CN" sz="2800" b="1" dirty="0"/>
          </a:p>
          <a:p>
            <a:pPr>
              <a:defRPr/>
            </a:pPr>
            <a:r>
              <a:rPr lang="zh-CN" altLang="zh-CN" sz="2800" dirty="0"/>
              <a:t>操作码字段表征指令的操作特性和功能，让</a:t>
            </a:r>
            <a:r>
              <a:rPr lang="en-US" altLang="zh-CN" sz="2800" dirty="0"/>
              <a:t>CPU</a:t>
            </a:r>
            <a:r>
              <a:rPr lang="zh-CN" altLang="zh-CN" sz="2800" dirty="0"/>
              <a:t>完成什么性质的操作</a:t>
            </a:r>
            <a:r>
              <a:rPr lang="zh-CN" altLang="zh-CN" sz="2800" dirty="0" smtClean="0"/>
              <a:t>，</a:t>
            </a:r>
            <a:endParaRPr lang="en-US" altLang="zh-CN" sz="2800" dirty="0" smtClean="0"/>
          </a:p>
          <a:p>
            <a:pPr>
              <a:defRPr/>
            </a:pPr>
            <a:r>
              <a:rPr lang="zh-CN" altLang="zh-CN" sz="2800" dirty="0" smtClean="0"/>
              <a:t>地址</a:t>
            </a:r>
            <a:r>
              <a:rPr lang="zh-CN" altLang="zh-CN" sz="2800" dirty="0"/>
              <a:t>码字段通常指定参与操作的操作数的地址或运算结果所在的地址。</a:t>
            </a:r>
          </a:p>
          <a:p>
            <a:pPr marL="0" indent="0">
              <a:buFont typeface="Wingdings" pitchFamily="2" charset="2"/>
              <a:buNone/>
              <a:defRPr/>
            </a:pPr>
            <a:endParaRPr lang="zh-CN" altLang="zh-CN" sz="2800" dirty="0"/>
          </a:p>
        </p:txBody>
      </p:sp>
      <p:sp>
        <p:nvSpPr>
          <p:cNvPr id="13517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pic>
        <p:nvPicPr>
          <p:cNvPr id="1351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1371600"/>
            <a:ext cx="6118225"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517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4953000"/>
            <a:ext cx="7407275"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日期占位符 1"/>
          <p:cNvSpPr>
            <a:spLocks noGrp="1"/>
          </p:cNvSpPr>
          <p:nvPr>
            <p:ph type="dt" sz="quarter" idx="10"/>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815974E8-C092-4B35-8DFF-DF97FC1E2226}" type="datetime2">
              <a:rPr lang="zh-CN" altLang="en-US" smtClean="0">
                <a:solidFill>
                  <a:srgbClr val="08080C"/>
                </a:solidFill>
              </a:rPr>
              <a:pPr eaLnBrk="1" hangingPunct="1"/>
              <a:t>2016年3月7日</a:t>
            </a:fld>
            <a:endParaRPr lang="en-US" altLang="zh-CN" smtClean="0">
              <a:solidFill>
                <a:srgbClr val="08080C"/>
              </a:solidFill>
            </a:endParaRPr>
          </a:p>
        </p:txBody>
      </p:sp>
      <p:sp>
        <p:nvSpPr>
          <p:cNvPr id="136195" name="页脚占位符 3"/>
          <p:cNvSpPr>
            <a:spLocks noGrp="1"/>
          </p:cNvSpPr>
          <p:nvPr>
            <p:ph type="ftr" sz="quarter" idx="12"/>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r>
              <a:rPr lang="zh-CN" altLang="en-US" smtClean="0">
                <a:solidFill>
                  <a:srgbClr val="663300"/>
                </a:solidFill>
                <a:ea typeface="隶书体" pitchFamily="49" charset="-122"/>
              </a:rPr>
              <a:t>华南理工大学广州学院</a:t>
            </a:r>
          </a:p>
        </p:txBody>
      </p:sp>
      <p:grpSp>
        <p:nvGrpSpPr>
          <p:cNvPr id="228355" name="Group 3"/>
          <p:cNvGrpSpPr>
            <a:grpSpLocks/>
          </p:cNvGrpSpPr>
          <p:nvPr/>
        </p:nvGrpSpPr>
        <p:grpSpPr bwMode="auto">
          <a:xfrm>
            <a:off x="1143000" y="914400"/>
            <a:ext cx="6400800" cy="914400"/>
            <a:chOff x="672" y="1104"/>
            <a:chExt cx="4032" cy="576"/>
          </a:xfrm>
        </p:grpSpPr>
        <p:sp>
          <p:nvSpPr>
            <p:cNvPr id="136238" name="Rectangle 4"/>
            <p:cNvSpPr>
              <a:spLocks noChangeArrowheads="1"/>
            </p:cNvSpPr>
            <p:nvPr/>
          </p:nvSpPr>
          <p:spPr bwMode="auto">
            <a:xfrm>
              <a:off x="672" y="1344"/>
              <a:ext cx="4032" cy="336"/>
            </a:xfrm>
            <a:prstGeom prst="rect">
              <a:avLst/>
            </a:prstGeom>
            <a:solidFill>
              <a:srgbClr val="FFFFFF"/>
            </a:solidFill>
            <a:ln w="9525" cap="sq">
              <a:solidFill>
                <a:srgbClr val="7A48C4"/>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kumimoji="1" lang="zh-CN" altLang="en-US" sz="2400" b="1">
                <a:solidFill>
                  <a:srgbClr val="08080C"/>
                </a:solidFill>
                <a:latin typeface="Times New Roman" pitchFamily="18" charset="0"/>
              </a:endParaRPr>
            </a:p>
          </p:txBody>
        </p:sp>
        <p:sp>
          <p:nvSpPr>
            <p:cNvPr id="136239" name="Line 5"/>
            <p:cNvSpPr>
              <a:spLocks noChangeShapeType="1"/>
            </p:cNvSpPr>
            <p:nvPr/>
          </p:nvSpPr>
          <p:spPr bwMode="auto">
            <a:xfrm>
              <a:off x="2688" y="1344"/>
              <a:ext cx="0" cy="336"/>
            </a:xfrm>
            <a:prstGeom prst="line">
              <a:avLst/>
            </a:prstGeom>
            <a:noFill/>
            <a:ln w="9525" cap="sq">
              <a:solidFill>
                <a:srgbClr val="7A48C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36240" name="Line 6"/>
            <p:cNvSpPr>
              <a:spLocks noChangeShapeType="1"/>
            </p:cNvSpPr>
            <p:nvPr/>
          </p:nvSpPr>
          <p:spPr bwMode="auto">
            <a:xfrm>
              <a:off x="1680" y="1344"/>
              <a:ext cx="0" cy="336"/>
            </a:xfrm>
            <a:prstGeom prst="line">
              <a:avLst/>
            </a:prstGeom>
            <a:noFill/>
            <a:ln w="9525" cap="sq">
              <a:solidFill>
                <a:srgbClr val="7A48C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36241" name="Line 7"/>
            <p:cNvSpPr>
              <a:spLocks noChangeShapeType="1"/>
            </p:cNvSpPr>
            <p:nvPr/>
          </p:nvSpPr>
          <p:spPr bwMode="auto">
            <a:xfrm>
              <a:off x="3696" y="1344"/>
              <a:ext cx="0" cy="336"/>
            </a:xfrm>
            <a:prstGeom prst="line">
              <a:avLst/>
            </a:prstGeom>
            <a:noFill/>
            <a:ln w="9525" cap="sq">
              <a:solidFill>
                <a:srgbClr val="7A48C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36242" name="Text Box 8"/>
            <p:cNvSpPr txBox="1">
              <a:spLocks noChangeArrowheads="1"/>
            </p:cNvSpPr>
            <p:nvPr/>
          </p:nvSpPr>
          <p:spPr bwMode="auto">
            <a:xfrm>
              <a:off x="1056" y="1344"/>
              <a:ext cx="30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7A48C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spcBef>
                  <a:spcPct val="50000"/>
                </a:spcBef>
              </a:pPr>
              <a:r>
                <a:rPr kumimoji="1" lang="en-US" altLang="zh-CN" sz="2400" b="1">
                  <a:solidFill>
                    <a:srgbClr val="A50021"/>
                  </a:solidFill>
                  <a:latin typeface="SimSun" pitchFamily="2" charset="-122"/>
                </a:rPr>
                <a:t>OP</a:t>
              </a:r>
            </a:p>
          </p:txBody>
        </p:sp>
        <p:sp>
          <p:nvSpPr>
            <p:cNvPr id="136243" name="Text Box 9"/>
            <p:cNvSpPr txBox="1">
              <a:spLocks noChangeArrowheads="1"/>
            </p:cNvSpPr>
            <p:nvPr/>
          </p:nvSpPr>
          <p:spPr bwMode="auto">
            <a:xfrm>
              <a:off x="2064" y="1344"/>
              <a:ext cx="27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7A48C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spcBef>
                  <a:spcPct val="50000"/>
                </a:spcBef>
              </a:pPr>
              <a:r>
                <a:rPr kumimoji="1" lang="en-US" altLang="zh-CN" sz="2400" b="1">
                  <a:solidFill>
                    <a:srgbClr val="A50021"/>
                  </a:solidFill>
                  <a:latin typeface="SimSun" pitchFamily="2" charset="-122"/>
                </a:rPr>
                <a:t>A</a:t>
              </a:r>
              <a:r>
                <a:rPr kumimoji="1" lang="en-US" altLang="zh-CN" sz="2400" b="1" baseline="-25000">
                  <a:solidFill>
                    <a:srgbClr val="A50021"/>
                  </a:solidFill>
                  <a:latin typeface="SimSun" pitchFamily="2" charset="-122"/>
                </a:rPr>
                <a:t>1</a:t>
              </a:r>
            </a:p>
          </p:txBody>
        </p:sp>
        <p:sp>
          <p:nvSpPr>
            <p:cNvPr id="136244" name="Text Box 10"/>
            <p:cNvSpPr txBox="1">
              <a:spLocks noChangeArrowheads="1"/>
            </p:cNvSpPr>
            <p:nvPr/>
          </p:nvSpPr>
          <p:spPr bwMode="auto">
            <a:xfrm>
              <a:off x="3072" y="1344"/>
              <a:ext cx="27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7A48C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spcBef>
                  <a:spcPct val="50000"/>
                </a:spcBef>
              </a:pPr>
              <a:r>
                <a:rPr kumimoji="1" lang="en-US" altLang="zh-CN" sz="2400" b="1">
                  <a:solidFill>
                    <a:srgbClr val="A50021"/>
                  </a:solidFill>
                  <a:latin typeface="SimSun" pitchFamily="2" charset="-122"/>
                </a:rPr>
                <a:t>A</a:t>
              </a:r>
              <a:r>
                <a:rPr kumimoji="1" lang="en-US" altLang="zh-CN" sz="2400" b="1" baseline="-25000">
                  <a:solidFill>
                    <a:srgbClr val="A50021"/>
                  </a:solidFill>
                  <a:latin typeface="SimSun" pitchFamily="2" charset="-122"/>
                </a:rPr>
                <a:t>2</a:t>
              </a:r>
            </a:p>
          </p:txBody>
        </p:sp>
        <p:sp>
          <p:nvSpPr>
            <p:cNvPr id="136245" name="Text Box 11"/>
            <p:cNvSpPr txBox="1">
              <a:spLocks noChangeArrowheads="1"/>
            </p:cNvSpPr>
            <p:nvPr/>
          </p:nvSpPr>
          <p:spPr bwMode="auto">
            <a:xfrm>
              <a:off x="4080" y="1344"/>
              <a:ext cx="27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7A48C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spcBef>
                  <a:spcPct val="50000"/>
                </a:spcBef>
              </a:pPr>
              <a:r>
                <a:rPr kumimoji="1" lang="en-US" altLang="zh-CN" sz="2400" b="1">
                  <a:solidFill>
                    <a:srgbClr val="A50021"/>
                  </a:solidFill>
                  <a:latin typeface="SimSun" pitchFamily="2" charset="-122"/>
                </a:rPr>
                <a:t>A</a:t>
              </a:r>
              <a:r>
                <a:rPr kumimoji="1" lang="en-US" altLang="zh-CN" sz="2400" b="1" baseline="-25000">
                  <a:solidFill>
                    <a:srgbClr val="A50021"/>
                  </a:solidFill>
                  <a:latin typeface="SimSun" pitchFamily="2" charset="-122"/>
                </a:rPr>
                <a:t>3</a:t>
              </a:r>
            </a:p>
          </p:txBody>
        </p:sp>
        <p:sp>
          <p:nvSpPr>
            <p:cNvPr id="136246" name="Text Box 12"/>
            <p:cNvSpPr txBox="1">
              <a:spLocks noChangeArrowheads="1"/>
            </p:cNvSpPr>
            <p:nvPr/>
          </p:nvSpPr>
          <p:spPr bwMode="auto">
            <a:xfrm>
              <a:off x="1032" y="1104"/>
              <a:ext cx="35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7A48C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spcBef>
                  <a:spcPct val="50000"/>
                </a:spcBef>
              </a:pPr>
              <a:r>
                <a:rPr kumimoji="1" lang="en-US" altLang="zh-CN" sz="2000" b="1">
                  <a:solidFill>
                    <a:srgbClr val="A50021"/>
                  </a:solidFill>
                  <a:latin typeface="SimSun" pitchFamily="2" charset="-122"/>
                </a:rPr>
                <a:t>4</a:t>
              </a:r>
              <a:r>
                <a:rPr kumimoji="1" lang="zh-CN" altLang="en-US" sz="2000" b="1">
                  <a:solidFill>
                    <a:srgbClr val="A50021"/>
                  </a:solidFill>
                  <a:latin typeface="SimSun" pitchFamily="2" charset="-122"/>
                </a:rPr>
                <a:t>位</a:t>
              </a:r>
            </a:p>
          </p:txBody>
        </p:sp>
        <p:sp>
          <p:nvSpPr>
            <p:cNvPr id="136247" name="Text Box 13"/>
            <p:cNvSpPr txBox="1">
              <a:spLocks noChangeArrowheads="1"/>
            </p:cNvSpPr>
            <p:nvPr/>
          </p:nvSpPr>
          <p:spPr bwMode="auto">
            <a:xfrm>
              <a:off x="2016" y="1104"/>
              <a:ext cx="35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7A48C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spcBef>
                  <a:spcPct val="50000"/>
                </a:spcBef>
              </a:pPr>
              <a:r>
                <a:rPr kumimoji="1" lang="en-US" altLang="zh-CN" sz="2000" b="1">
                  <a:solidFill>
                    <a:srgbClr val="A50021"/>
                  </a:solidFill>
                  <a:latin typeface="SimSun" pitchFamily="2" charset="-122"/>
                </a:rPr>
                <a:t>4</a:t>
              </a:r>
              <a:r>
                <a:rPr kumimoji="1" lang="zh-CN" altLang="en-US" sz="2000" b="1">
                  <a:solidFill>
                    <a:srgbClr val="A50021"/>
                  </a:solidFill>
                  <a:latin typeface="SimSun" pitchFamily="2" charset="-122"/>
                </a:rPr>
                <a:t>位</a:t>
              </a:r>
            </a:p>
          </p:txBody>
        </p:sp>
        <p:sp>
          <p:nvSpPr>
            <p:cNvPr id="136248" name="Text Box 14"/>
            <p:cNvSpPr txBox="1">
              <a:spLocks noChangeArrowheads="1"/>
            </p:cNvSpPr>
            <p:nvPr/>
          </p:nvSpPr>
          <p:spPr bwMode="auto">
            <a:xfrm>
              <a:off x="3024" y="1104"/>
              <a:ext cx="35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7A48C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spcBef>
                  <a:spcPct val="50000"/>
                </a:spcBef>
              </a:pPr>
              <a:r>
                <a:rPr kumimoji="1" lang="en-US" altLang="zh-CN" sz="2000" b="1">
                  <a:solidFill>
                    <a:srgbClr val="A50021"/>
                  </a:solidFill>
                  <a:latin typeface="SimSun" pitchFamily="2" charset="-122"/>
                </a:rPr>
                <a:t>4</a:t>
              </a:r>
              <a:r>
                <a:rPr kumimoji="1" lang="zh-CN" altLang="en-US" sz="2000" b="1">
                  <a:solidFill>
                    <a:srgbClr val="A50021"/>
                  </a:solidFill>
                  <a:latin typeface="SimSun" pitchFamily="2" charset="-122"/>
                </a:rPr>
                <a:t>位</a:t>
              </a:r>
            </a:p>
          </p:txBody>
        </p:sp>
        <p:sp>
          <p:nvSpPr>
            <p:cNvPr id="136249" name="Text Box 15"/>
            <p:cNvSpPr txBox="1">
              <a:spLocks noChangeArrowheads="1"/>
            </p:cNvSpPr>
            <p:nvPr/>
          </p:nvSpPr>
          <p:spPr bwMode="auto">
            <a:xfrm>
              <a:off x="4032" y="1104"/>
              <a:ext cx="35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7A48C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spcBef>
                  <a:spcPct val="50000"/>
                </a:spcBef>
              </a:pPr>
              <a:r>
                <a:rPr kumimoji="1" lang="en-US" altLang="zh-CN" sz="2000" b="1">
                  <a:solidFill>
                    <a:srgbClr val="A50021"/>
                  </a:solidFill>
                  <a:latin typeface="SimSun" pitchFamily="2" charset="-122"/>
                </a:rPr>
                <a:t>4</a:t>
              </a:r>
              <a:r>
                <a:rPr kumimoji="1" lang="zh-CN" altLang="en-US" sz="2000" b="1">
                  <a:solidFill>
                    <a:srgbClr val="A50021"/>
                  </a:solidFill>
                  <a:latin typeface="SimSun" pitchFamily="2" charset="-122"/>
                </a:rPr>
                <a:t>位</a:t>
              </a:r>
            </a:p>
          </p:txBody>
        </p:sp>
        <p:sp>
          <p:nvSpPr>
            <p:cNvPr id="136250" name="Line 16"/>
            <p:cNvSpPr>
              <a:spLocks noChangeShapeType="1"/>
            </p:cNvSpPr>
            <p:nvPr/>
          </p:nvSpPr>
          <p:spPr bwMode="auto">
            <a:xfrm>
              <a:off x="3696" y="1680"/>
              <a:ext cx="960" cy="0"/>
            </a:xfrm>
            <a:prstGeom prst="line">
              <a:avLst/>
            </a:prstGeom>
            <a:noFill/>
            <a:ln w="9525" cap="sq">
              <a:solidFill>
                <a:srgbClr val="7A48C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228369" name="Text Box 17"/>
          <p:cNvSpPr txBox="1">
            <a:spLocks noChangeArrowheads="1"/>
          </p:cNvSpPr>
          <p:nvPr/>
        </p:nvSpPr>
        <p:spPr bwMode="auto">
          <a:xfrm>
            <a:off x="1143000" y="1295400"/>
            <a:ext cx="1600200" cy="539750"/>
          </a:xfrm>
          <a:prstGeom prst="rect">
            <a:avLst/>
          </a:prstGeom>
          <a:solidFill>
            <a:srgbClr val="FFFF00"/>
          </a:solidFill>
          <a:ln w="9525" cap="sq">
            <a:solidFill>
              <a:srgbClr val="7A48C4"/>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lnSpc>
                <a:spcPct val="110000"/>
              </a:lnSpc>
              <a:spcBef>
                <a:spcPct val="40000"/>
              </a:spcBef>
              <a:spcAft>
                <a:spcPct val="10000"/>
              </a:spcAft>
            </a:pPr>
            <a:r>
              <a:rPr kumimoji="1" lang="en-US" altLang="zh-CN" sz="2400" b="1">
                <a:solidFill>
                  <a:srgbClr val="FF0000"/>
                </a:solidFill>
                <a:latin typeface="SimSun" pitchFamily="2" charset="-122"/>
              </a:rPr>
              <a:t>OP</a:t>
            </a:r>
          </a:p>
        </p:txBody>
      </p:sp>
      <p:grpSp>
        <p:nvGrpSpPr>
          <p:cNvPr id="228370" name="Group 18"/>
          <p:cNvGrpSpPr>
            <a:grpSpLocks/>
          </p:cNvGrpSpPr>
          <p:nvPr/>
        </p:nvGrpSpPr>
        <p:grpSpPr bwMode="auto">
          <a:xfrm>
            <a:off x="1508125" y="1981200"/>
            <a:ext cx="6492875" cy="1160463"/>
            <a:chOff x="964" y="1334"/>
            <a:chExt cx="3740" cy="731"/>
          </a:xfrm>
        </p:grpSpPr>
        <p:sp>
          <p:nvSpPr>
            <p:cNvPr id="136234" name="Text Box 19"/>
            <p:cNvSpPr txBox="1">
              <a:spLocks noChangeArrowheads="1"/>
            </p:cNvSpPr>
            <p:nvPr/>
          </p:nvSpPr>
          <p:spPr bwMode="auto">
            <a:xfrm rot="-5400000">
              <a:off x="1089" y="1538"/>
              <a:ext cx="340" cy="2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7A48C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spcBef>
                  <a:spcPct val="50000"/>
                </a:spcBef>
              </a:pPr>
              <a:r>
                <a:rPr kumimoji="1" lang="en-US" altLang="zh-CN" sz="2800" b="1">
                  <a:solidFill>
                    <a:srgbClr val="08080C"/>
                  </a:solidFill>
                  <a:latin typeface="Times New Roman" pitchFamily="18" charset="0"/>
                </a:rPr>
                <a:t>…</a:t>
              </a:r>
              <a:endParaRPr kumimoji="1" lang="en-US" altLang="zh-CN" sz="2800" b="1">
                <a:solidFill>
                  <a:srgbClr val="08080C"/>
                </a:solidFill>
                <a:latin typeface="SimSun" pitchFamily="2" charset="-122"/>
              </a:endParaRPr>
            </a:p>
          </p:txBody>
        </p:sp>
        <p:sp>
          <p:nvSpPr>
            <p:cNvPr id="136235" name="AutoShape 20"/>
            <p:cNvSpPr>
              <a:spLocks/>
            </p:cNvSpPr>
            <p:nvPr/>
          </p:nvSpPr>
          <p:spPr bwMode="auto">
            <a:xfrm>
              <a:off x="2986" y="1536"/>
              <a:ext cx="96" cy="336"/>
            </a:xfrm>
            <a:prstGeom prst="rightBrace">
              <a:avLst>
                <a:gd name="adj1" fmla="val 29167"/>
                <a:gd name="adj2" fmla="val 50000"/>
              </a:avLst>
            </a:prstGeom>
            <a:noFill/>
            <a:ln w="9525" cap="sq">
              <a:solidFill>
                <a:srgbClr val="7A48C4"/>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kumimoji="1" lang="zh-CN" altLang="en-US" sz="2400" b="1">
                <a:solidFill>
                  <a:srgbClr val="08080C"/>
                </a:solidFill>
                <a:latin typeface="Times New Roman" pitchFamily="18" charset="0"/>
              </a:endParaRPr>
            </a:p>
          </p:txBody>
        </p:sp>
        <p:sp>
          <p:nvSpPr>
            <p:cNvPr id="136236" name="Text Box 21"/>
            <p:cNvSpPr txBox="1">
              <a:spLocks noChangeArrowheads="1"/>
            </p:cNvSpPr>
            <p:nvPr/>
          </p:nvSpPr>
          <p:spPr bwMode="auto">
            <a:xfrm>
              <a:off x="2986" y="1517"/>
              <a:ext cx="171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7A48C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spcBef>
                  <a:spcPct val="50000"/>
                </a:spcBef>
              </a:pPr>
              <a:r>
                <a:rPr kumimoji="1" lang="en-US" altLang="zh-CN" sz="2800" b="1">
                  <a:solidFill>
                    <a:srgbClr val="08080C"/>
                  </a:solidFill>
                  <a:latin typeface="SimSun" pitchFamily="2" charset="-122"/>
                </a:rPr>
                <a:t>15</a:t>
              </a:r>
              <a:r>
                <a:rPr kumimoji="1" lang="zh-CN" altLang="en-US" sz="2800" b="1">
                  <a:solidFill>
                    <a:srgbClr val="08080C"/>
                  </a:solidFill>
                  <a:latin typeface="SimSun" pitchFamily="2" charset="-122"/>
                </a:rPr>
                <a:t>条三地址指令</a:t>
              </a:r>
            </a:p>
          </p:txBody>
        </p:sp>
        <p:sp>
          <p:nvSpPr>
            <p:cNvPr id="136237" name="Text Box 22"/>
            <p:cNvSpPr txBox="1">
              <a:spLocks noChangeArrowheads="1"/>
            </p:cNvSpPr>
            <p:nvPr/>
          </p:nvSpPr>
          <p:spPr bwMode="auto">
            <a:xfrm>
              <a:off x="964" y="1334"/>
              <a:ext cx="2087" cy="7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7A48C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spcBef>
                  <a:spcPct val="50000"/>
                </a:spcBef>
              </a:pPr>
              <a:r>
                <a:rPr kumimoji="1" lang="en-US" altLang="zh-CN" sz="2800" b="1">
                  <a:solidFill>
                    <a:srgbClr val="08080C"/>
                  </a:solidFill>
                  <a:latin typeface="SimSun" pitchFamily="2" charset="-122"/>
                </a:rPr>
                <a:t>0000 XXXX YYYY ZZZZ</a:t>
              </a:r>
            </a:p>
            <a:p>
              <a:pPr algn="ctr" eaLnBrk="1" hangingPunct="1">
                <a:spcBef>
                  <a:spcPct val="50000"/>
                </a:spcBef>
              </a:pPr>
              <a:r>
                <a:rPr kumimoji="1" lang="en-US" altLang="zh-CN" sz="2800" b="1">
                  <a:solidFill>
                    <a:srgbClr val="08080C"/>
                  </a:solidFill>
                  <a:latin typeface="SimSun" pitchFamily="2" charset="-122"/>
                </a:rPr>
                <a:t>1110 XXXX YYYY ZZZZ</a:t>
              </a:r>
            </a:p>
          </p:txBody>
        </p:sp>
      </p:grpSp>
      <p:sp>
        <p:nvSpPr>
          <p:cNvPr id="228375" name="Text Box 23"/>
          <p:cNvSpPr txBox="1">
            <a:spLocks noChangeArrowheads="1"/>
          </p:cNvSpPr>
          <p:nvPr/>
        </p:nvSpPr>
        <p:spPr bwMode="auto">
          <a:xfrm>
            <a:off x="1536700" y="3094038"/>
            <a:ext cx="90805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7A48C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spcBef>
                <a:spcPct val="50000"/>
              </a:spcBef>
            </a:pPr>
            <a:r>
              <a:rPr kumimoji="1" lang="en-US" altLang="zh-CN" sz="2800" b="1">
                <a:solidFill>
                  <a:srgbClr val="FF0000"/>
                </a:solidFill>
                <a:latin typeface="SimSun" pitchFamily="2" charset="-122"/>
              </a:rPr>
              <a:t>1111</a:t>
            </a:r>
          </a:p>
        </p:txBody>
      </p:sp>
      <p:grpSp>
        <p:nvGrpSpPr>
          <p:cNvPr id="228376" name="Group 24"/>
          <p:cNvGrpSpPr>
            <a:grpSpLocks/>
          </p:cNvGrpSpPr>
          <p:nvPr/>
        </p:nvGrpSpPr>
        <p:grpSpPr bwMode="auto">
          <a:xfrm>
            <a:off x="1560513" y="3276600"/>
            <a:ext cx="6440487" cy="947738"/>
            <a:chOff x="975" y="2025"/>
            <a:chExt cx="3729" cy="597"/>
          </a:xfrm>
        </p:grpSpPr>
        <p:sp>
          <p:nvSpPr>
            <p:cNvPr id="136230" name="Text Box 25"/>
            <p:cNvSpPr txBox="1">
              <a:spLocks noChangeArrowheads="1"/>
            </p:cNvSpPr>
            <p:nvPr/>
          </p:nvSpPr>
          <p:spPr bwMode="auto">
            <a:xfrm rot="-5400000">
              <a:off x="1086" y="2114"/>
              <a:ext cx="340" cy="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7A48C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spcBef>
                  <a:spcPct val="50000"/>
                </a:spcBef>
              </a:pPr>
              <a:r>
                <a:rPr kumimoji="1" lang="en-US" altLang="zh-CN" sz="2800" b="1">
                  <a:solidFill>
                    <a:srgbClr val="08080C"/>
                  </a:solidFill>
                  <a:latin typeface="Times New Roman" pitchFamily="18" charset="0"/>
                </a:rPr>
                <a:t>…</a:t>
              </a:r>
              <a:endParaRPr kumimoji="1" lang="en-US" altLang="zh-CN" sz="2800" b="1">
                <a:solidFill>
                  <a:srgbClr val="08080C"/>
                </a:solidFill>
                <a:latin typeface="SimSun" pitchFamily="2" charset="-122"/>
              </a:endParaRPr>
            </a:p>
          </p:txBody>
        </p:sp>
        <p:sp>
          <p:nvSpPr>
            <p:cNvPr id="136231" name="AutoShape 26"/>
            <p:cNvSpPr>
              <a:spLocks/>
            </p:cNvSpPr>
            <p:nvPr/>
          </p:nvSpPr>
          <p:spPr bwMode="auto">
            <a:xfrm>
              <a:off x="2986" y="2112"/>
              <a:ext cx="96" cy="336"/>
            </a:xfrm>
            <a:prstGeom prst="rightBrace">
              <a:avLst>
                <a:gd name="adj1" fmla="val 29167"/>
                <a:gd name="adj2" fmla="val 50000"/>
              </a:avLst>
            </a:prstGeom>
            <a:noFill/>
            <a:ln w="9525" cap="sq">
              <a:solidFill>
                <a:srgbClr val="7A48C4"/>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kumimoji="1" lang="zh-CN" altLang="en-US" sz="2400" b="1">
                <a:solidFill>
                  <a:srgbClr val="08080C"/>
                </a:solidFill>
                <a:latin typeface="Times New Roman" pitchFamily="18" charset="0"/>
              </a:endParaRPr>
            </a:p>
          </p:txBody>
        </p:sp>
        <p:sp>
          <p:nvSpPr>
            <p:cNvPr id="136232" name="Text Box 27"/>
            <p:cNvSpPr txBox="1">
              <a:spLocks noChangeArrowheads="1"/>
            </p:cNvSpPr>
            <p:nvPr/>
          </p:nvSpPr>
          <p:spPr bwMode="auto">
            <a:xfrm>
              <a:off x="2986" y="2093"/>
              <a:ext cx="171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7A48C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spcBef>
                  <a:spcPct val="50000"/>
                </a:spcBef>
              </a:pPr>
              <a:r>
                <a:rPr kumimoji="1" lang="en-US" altLang="zh-CN" sz="2800" b="1">
                  <a:solidFill>
                    <a:srgbClr val="08080C"/>
                  </a:solidFill>
                  <a:latin typeface="SimSun" pitchFamily="2" charset="-122"/>
                </a:rPr>
                <a:t>15</a:t>
              </a:r>
              <a:r>
                <a:rPr kumimoji="1" lang="zh-CN" altLang="en-US" sz="2800" b="1">
                  <a:solidFill>
                    <a:srgbClr val="08080C"/>
                  </a:solidFill>
                  <a:latin typeface="SimSun" pitchFamily="2" charset="-122"/>
                </a:rPr>
                <a:t>条二地址指令</a:t>
              </a:r>
            </a:p>
          </p:txBody>
        </p:sp>
        <p:sp>
          <p:nvSpPr>
            <p:cNvPr id="136233" name="Text Box 28"/>
            <p:cNvSpPr txBox="1">
              <a:spLocks noChangeArrowheads="1"/>
            </p:cNvSpPr>
            <p:nvPr/>
          </p:nvSpPr>
          <p:spPr bwMode="auto">
            <a:xfrm>
              <a:off x="975" y="2025"/>
              <a:ext cx="2063" cy="5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7A48C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lnSpc>
                  <a:spcPct val="50000"/>
                </a:lnSpc>
                <a:spcBef>
                  <a:spcPct val="50000"/>
                </a:spcBef>
              </a:pPr>
              <a:r>
                <a:rPr kumimoji="1" lang="en-US" altLang="zh-CN" sz="2800" b="1">
                  <a:solidFill>
                    <a:srgbClr val="FF0000"/>
                  </a:solidFill>
                  <a:latin typeface="SimSun" pitchFamily="2" charset="-122"/>
                </a:rPr>
                <a:t>1111</a:t>
              </a:r>
              <a:r>
                <a:rPr kumimoji="1" lang="en-US" altLang="zh-CN" sz="2800" b="1">
                  <a:solidFill>
                    <a:srgbClr val="08080C"/>
                  </a:solidFill>
                  <a:latin typeface="SimSun" pitchFamily="2" charset="-122"/>
                </a:rPr>
                <a:t> 0000 XXXX YYYY</a:t>
              </a:r>
            </a:p>
            <a:p>
              <a:pPr algn="ctr" eaLnBrk="1" hangingPunct="1">
                <a:spcBef>
                  <a:spcPct val="50000"/>
                </a:spcBef>
              </a:pPr>
              <a:r>
                <a:rPr kumimoji="1" lang="en-US" altLang="zh-CN" sz="2800" b="1">
                  <a:solidFill>
                    <a:srgbClr val="08080C"/>
                  </a:solidFill>
                  <a:latin typeface="SimSun" pitchFamily="2" charset="-122"/>
                </a:rPr>
                <a:t>1111 1110 XXXX YYYY</a:t>
              </a:r>
            </a:p>
          </p:txBody>
        </p:sp>
      </p:grpSp>
      <p:sp>
        <p:nvSpPr>
          <p:cNvPr id="228381" name="Text Box 29"/>
          <p:cNvSpPr txBox="1">
            <a:spLocks noChangeArrowheads="1"/>
          </p:cNvSpPr>
          <p:nvPr/>
        </p:nvSpPr>
        <p:spPr bwMode="auto">
          <a:xfrm>
            <a:off x="1600200" y="4205288"/>
            <a:ext cx="178435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7A48C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spcBef>
                <a:spcPct val="50000"/>
              </a:spcBef>
            </a:pPr>
            <a:r>
              <a:rPr kumimoji="1" lang="en-US" altLang="zh-CN" sz="2800" b="1">
                <a:solidFill>
                  <a:srgbClr val="FF0000"/>
                </a:solidFill>
                <a:latin typeface="SimSun" pitchFamily="2" charset="-122"/>
              </a:rPr>
              <a:t>1111 1111</a:t>
            </a:r>
          </a:p>
        </p:txBody>
      </p:sp>
      <p:grpSp>
        <p:nvGrpSpPr>
          <p:cNvPr id="228382" name="Group 30"/>
          <p:cNvGrpSpPr>
            <a:grpSpLocks/>
          </p:cNvGrpSpPr>
          <p:nvPr/>
        </p:nvGrpSpPr>
        <p:grpSpPr bwMode="auto">
          <a:xfrm>
            <a:off x="1582738" y="4386263"/>
            <a:ext cx="6494462" cy="947737"/>
            <a:chOff x="988" y="2601"/>
            <a:chExt cx="3716" cy="597"/>
          </a:xfrm>
        </p:grpSpPr>
        <p:sp>
          <p:nvSpPr>
            <p:cNvPr id="136226" name="Text Box 31"/>
            <p:cNvSpPr txBox="1">
              <a:spLocks noChangeArrowheads="1"/>
            </p:cNvSpPr>
            <p:nvPr/>
          </p:nvSpPr>
          <p:spPr bwMode="auto">
            <a:xfrm rot="-5400000">
              <a:off x="1085" y="2690"/>
              <a:ext cx="340" cy="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7A48C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spcBef>
                  <a:spcPct val="50000"/>
                </a:spcBef>
              </a:pPr>
              <a:r>
                <a:rPr kumimoji="1" lang="en-US" altLang="zh-CN" sz="2800" b="1">
                  <a:solidFill>
                    <a:srgbClr val="08080C"/>
                  </a:solidFill>
                  <a:latin typeface="Times New Roman" pitchFamily="18" charset="0"/>
                </a:rPr>
                <a:t>…</a:t>
              </a:r>
              <a:endParaRPr kumimoji="1" lang="en-US" altLang="zh-CN" sz="2800" b="1">
                <a:solidFill>
                  <a:srgbClr val="08080C"/>
                </a:solidFill>
                <a:latin typeface="SimSun" pitchFamily="2" charset="-122"/>
              </a:endParaRPr>
            </a:p>
          </p:txBody>
        </p:sp>
        <p:sp>
          <p:nvSpPr>
            <p:cNvPr id="136227" name="AutoShape 32"/>
            <p:cNvSpPr>
              <a:spLocks/>
            </p:cNvSpPr>
            <p:nvPr/>
          </p:nvSpPr>
          <p:spPr bwMode="auto">
            <a:xfrm>
              <a:off x="2986" y="2688"/>
              <a:ext cx="96" cy="336"/>
            </a:xfrm>
            <a:prstGeom prst="rightBrace">
              <a:avLst>
                <a:gd name="adj1" fmla="val 29167"/>
                <a:gd name="adj2" fmla="val 50000"/>
              </a:avLst>
            </a:prstGeom>
            <a:noFill/>
            <a:ln w="9525" cap="sq">
              <a:solidFill>
                <a:srgbClr val="7A48C4"/>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kumimoji="1" lang="zh-CN" altLang="en-US" sz="2400" b="1">
                <a:solidFill>
                  <a:srgbClr val="08080C"/>
                </a:solidFill>
                <a:latin typeface="Times New Roman" pitchFamily="18" charset="0"/>
              </a:endParaRPr>
            </a:p>
          </p:txBody>
        </p:sp>
        <p:sp>
          <p:nvSpPr>
            <p:cNvPr id="136228" name="Text Box 33"/>
            <p:cNvSpPr txBox="1">
              <a:spLocks noChangeArrowheads="1"/>
            </p:cNvSpPr>
            <p:nvPr/>
          </p:nvSpPr>
          <p:spPr bwMode="auto">
            <a:xfrm>
              <a:off x="2986" y="2621"/>
              <a:ext cx="171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7A48C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spcBef>
                  <a:spcPct val="50000"/>
                </a:spcBef>
              </a:pPr>
              <a:r>
                <a:rPr kumimoji="1" lang="en-US" altLang="zh-CN" sz="2800" b="1">
                  <a:solidFill>
                    <a:srgbClr val="08080C"/>
                  </a:solidFill>
                  <a:latin typeface="SimSun" pitchFamily="2" charset="-122"/>
                </a:rPr>
                <a:t>15</a:t>
              </a:r>
              <a:r>
                <a:rPr kumimoji="1" lang="zh-CN" altLang="en-US" sz="2800" b="1">
                  <a:solidFill>
                    <a:srgbClr val="08080C"/>
                  </a:solidFill>
                  <a:latin typeface="SimSun" pitchFamily="2" charset="-122"/>
                </a:rPr>
                <a:t>条一地址指令</a:t>
              </a:r>
            </a:p>
          </p:txBody>
        </p:sp>
        <p:sp>
          <p:nvSpPr>
            <p:cNvPr id="136229" name="Text Box 34"/>
            <p:cNvSpPr txBox="1">
              <a:spLocks noChangeArrowheads="1"/>
            </p:cNvSpPr>
            <p:nvPr/>
          </p:nvSpPr>
          <p:spPr bwMode="auto">
            <a:xfrm>
              <a:off x="988" y="2601"/>
              <a:ext cx="2038" cy="5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7A48C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lnSpc>
                  <a:spcPct val="50000"/>
                </a:lnSpc>
                <a:spcBef>
                  <a:spcPct val="50000"/>
                </a:spcBef>
              </a:pPr>
              <a:r>
                <a:rPr kumimoji="1" lang="en-US" altLang="zh-CN" sz="2800" b="1">
                  <a:solidFill>
                    <a:srgbClr val="FF0000"/>
                  </a:solidFill>
                  <a:latin typeface="SimSun" pitchFamily="2" charset="-122"/>
                </a:rPr>
                <a:t>1111 1111</a:t>
              </a:r>
              <a:r>
                <a:rPr kumimoji="1" lang="en-US" altLang="zh-CN" sz="2800" b="1">
                  <a:solidFill>
                    <a:srgbClr val="08080C"/>
                  </a:solidFill>
                  <a:latin typeface="SimSun" pitchFamily="2" charset="-122"/>
                </a:rPr>
                <a:t> 0000 XXXX</a:t>
              </a:r>
            </a:p>
            <a:p>
              <a:pPr algn="ctr" eaLnBrk="1" hangingPunct="1">
                <a:spcBef>
                  <a:spcPct val="50000"/>
                </a:spcBef>
              </a:pPr>
              <a:r>
                <a:rPr kumimoji="1" lang="en-US" altLang="zh-CN" sz="2800" b="1">
                  <a:solidFill>
                    <a:srgbClr val="08080C"/>
                  </a:solidFill>
                  <a:latin typeface="SimSun" pitchFamily="2" charset="-122"/>
                </a:rPr>
                <a:t>1111 1111 1110 XXXX</a:t>
              </a:r>
            </a:p>
          </p:txBody>
        </p:sp>
      </p:grpSp>
      <p:sp>
        <p:nvSpPr>
          <p:cNvPr id="228387" name="Text Box 35"/>
          <p:cNvSpPr txBox="1">
            <a:spLocks noChangeArrowheads="1"/>
          </p:cNvSpPr>
          <p:nvPr/>
        </p:nvSpPr>
        <p:spPr bwMode="auto">
          <a:xfrm>
            <a:off x="1593850" y="5257800"/>
            <a:ext cx="26733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7A48C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spcBef>
                <a:spcPct val="50000"/>
              </a:spcBef>
            </a:pPr>
            <a:r>
              <a:rPr kumimoji="1" lang="en-US" altLang="zh-CN" sz="2800" b="1">
                <a:solidFill>
                  <a:srgbClr val="FF0000"/>
                </a:solidFill>
                <a:latin typeface="SimSun" pitchFamily="2" charset="-122"/>
              </a:rPr>
              <a:t>1111 1111 1111</a:t>
            </a:r>
          </a:p>
        </p:txBody>
      </p:sp>
      <p:grpSp>
        <p:nvGrpSpPr>
          <p:cNvPr id="228388" name="Group 36"/>
          <p:cNvGrpSpPr>
            <a:grpSpLocks/>
          </p:cNvGrpSpPr>
          <p:nvPr/>
        </p:nvGrpSpPr>
        <p:grpSpPr bwMode="auto">
          <a:xfrm>
            <a:off x="1295400" y="5438775"/>
            <a:ext cx="6781800" cy="947738"/>
            <a:chOff x="816" y="3177"/>
            <a:chExt cx="3888" cy="597"/>
          </a:xfrm>
        </p:grpSpPr>
        <p:sp>
          <p:nvSpPr>
            <p:cNvPr id="136221" name="Text Box 37"/>
            <p:cNvSpPr txBox="1">
              <a:spLocks noChangeArrowheads="1"/>
            </p:cNvSpPr>
            <p:nvPr/>
          </p:nvSpPr>
          <p:spPr bwMode="auto">
            <a:xfrm rot="-5400000">
              <a:off x="1078" y="3266"/>
              <a:ext cx="340" cy="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7A48C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spcBef>
                  <a:spcPct val="50000"/>
                </a:spcBef>
              </a:pPr>
              <a:r>
                <a:rPr kumimoji="1" lang="en-US" altLang="zh-CN" sz="2800" b="1">
                  <a:solidFill>
                    <a:srgbClr val="08080C"/>
                  </a:solidFill>
                  <a:latin typeface="Times New Roman" pitchFamily="18" charset="0"/>
                </a:rPr>
                <a:t>…</a:t>
              </a:r>
              <a:endParaRPr kumimoji="1" lang="en-US" altLang="zh-CN" sz="2800" b="1">
                <a:solidFill>
                  <a:srgbClr val="08080C"/>
                </a:solidFill>
                <a:latin typeface="SimSun" pitchFamily="2" charset="-122"/>
              </a:endParaRPr>
            </a:p>
          </p:txBody>
        </p:sp>
        <p:grpSp>
          <p:nvGrpSpPr>
            <p:cNvPr id="136222" name="Group 38"/>
            <p:cNvGrpSpPr>
              <a:grpSpLocks/>
            </p:cNvGrpSpPr>
            <p:nvPr/>
          </p:nvGrpSpPr>
          <p:grpSpPr bwMode="auto">
            <a:xfrm>
              <a:off x="816" y="3177"/>
              <a:ext cx="3888" cy="597"/>
              <a:chOff x="816" y="3177"/>
              <a:chExt cx="3888" cy="597"/>
            </a:xfrm>
          </p:grpSpPr>
          <p:sp>
            <p:nvSpPr>
              <p:cNvPr id="136223" name="AutoShape 39"/>
              <p:cNvSpPr>
                <a:spLocks/>
              </p:cNvSpPr>
              <p:nvPr/>
            </p:nvSpPr>
            <p:spPr bwMode="auto">
              <a:xfrm>
                <a:off x="2986" y="3264"/>
                <a:ext cx="96" cy="336"/>
              </a:xfrm>
              <a:prstGeom prst="rightBrace">
                <a:avLst>
                  <a:gd name="adj1" fmla="val 29167"/>
                  <a:gd name="adj2" fmla="val 50000"/>
                </a:avLst>
              </a:prstGeom>
              <a:noFill/>
              <a:ln w="9525" cap="sq">
                <a:solidFill>
                  <a:srgbClr val="7A48C4"/>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kumimoji="1" lang="zh-CN" altLang="en-US" sz="2400" b="1">
                  <a:solidFill>
                    <a:srgbClr val="08080C"/>
                  </a:solidFill>
                  <a:latin typeface="Times New Roman" pitchFamily="18" charset="0"/>
                </a:endParaRPr>
              </a:p>
            </p:txBody>
          </p:sp>
          <p:sp>
            <p:nvSpPr>
              <p:cNvPr id="136224" name="Text Box 40"/>
              <p:cNvSpPr txBox="1">
                <a:spLocks noChangeArrowheads="1"/>
              </p:cNvSpPr>
              <p:nvPr/>
            </p:nvSpPr>
            <p:spPr bwMode="auto">
              <a:xfrm>
                <a:off x="2986" y="3245"/>
                <a:ext cx="171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7A48C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spcBef>
                    <a:spcPct val="50000"/>
                  </a:spcBef>
                </a:pPr>
                <a:r>
                  <a:rPr kumimoji="1" lang="en-US" altLang="zh-CN" sz="2800" b="1">
                    <a:solidFill>
                      <a:srgbClr val="08080C"/>
                    </a:solidFill>
                    <a:latin typeface="SimSun" pitchFamily="2" charset="-122"/>
                  </a:rPr>
                  <a:t>16</a:t>
                </a:r>
                <a:r>
                  <a:rPr kumimoji="1" lang="zh-CN" altLang="en-US" sz="2800" b="1">
                    <a:solidFill>
                      <a:srgbClr val="08080C"/>
                    </a:solidFill>
                    <a:latin typeface="SimSun" pitchFamily="2" charset="-122"/>
                  </a:rPr>
                  <a:t>条零地址指令</a:t>
                </a:r>
              </a:p>
            </p:txBody>
          </p:sp>
          <p:sp>
            <p:nvSpPr>
              <p:cNvPr id="136225" name="Text Box 41"/>
              <p:cNvSpPr txBox="1">
                <a:spLocks noChangeArrowheads="1"/>
              </p:cNvSpPr>
              <p:nvPr/>
            </p:nvSpPr>
            <p:spPr bwMode="auto">
              <a:xfrm>
                <a:off x="816" y="3177"/>
                <a:ext cx="2400" cy="5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7A48C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lnSpc>
                    <a:spcPct val="50000"/>
                  </a:lnSpc>
                  <a:spcBef>
                    <a:spcPct val="50000"/>
                  </a:spcBef>
                </a:pPr>
                <a:r>
                  <a:rPr kumimoji="1" lang="en-US" altLang="zh-CN" sz="2800" b="1">
                    <a:solidFill>
                      <a:srgbClr val="FF0000"/>
                    </a:solidFill>
                    <a:latin typeface="SimSun" pitchFamily="2" charset="-122"/>
                  </a:rPr>
                  <a:t>1111 1111 1111</a:t>
                </a:r>
                <a:r>
                  <a:rPr kumimoji="1" lang="en-US" altLang="zh-CN" sz="2800" b="1">
                    <a:solidFill>
                      <a:srgbClr val="08080C"/>
                    </a:solidFill>
                    <a:latin typeface="SimSun" pitchFamily="2" charset="-122"/>
                  </a:rPr>
                  <a:t> 0000</a:t>
                </a:r>
              </a:p>
              <a:p>
                <a:pPr algn="ctr" eaLnBrk="1" hangingPunct="1">
                  <a:spcBef>
                    <a:spcPct val="50000"/>
                  </a:spcBef>
                </a:pPr>
                <a:r>
                  <a:rPr kumimoji="1" lang="en-US" altLang="zh-CN" sz="2800" b="1">
                    <a:solidFill>
                      <a:srgbClr val="08080C"/>
                    </a:solidFill>
                    <a:latin typeface="SimSun" pitchFamily="2" charset="-122"/>
                  </a:rPr>
                  <a:t>1111 1111 1111 1111</a:t>
                </a:r>
              </a:p>
            </p:txBody>
          </p:sp>
        </p:grpSp>
      </p:grpSp>
      <p:sp>
        <p:nvSpPr>
          <p:cNvPr id="228394" name="AutoShape 42"/>
          <p:cNvSpPr>
            <a:spLocks noChangeArrowheads="1"/>
          </p:cNvSpPr>
          <p:nvPr/>
        </p:nvSpPr>
        <p:spPr bwMode="auto">
          <a:xfrm>
            <a:off x="211138" y="4419600"/>
            <a:ext cx="1524000" cy="457200"/>
          </a:xfrm>
          <a:prstGeom prst="wedgeRoundRectCallout">
            <a:avLst>
              <a:gd name="adj1" fmla="val 111875"/>
              <a:gd name="adj2" fmla="val 197569"/>
              <a:gd name="adj3" fmla="val 16667"/>
            </a:avLst>
          </a:prstGeom>
          <a:solidFill>
            <a:srgbClr val="FFFFFF"/>
          </a:solidFill>
          <a:ln w="9525" cap="sq">
            <a:solidFill>
              <a:srgbClr val="7A48C4"/>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spcBef>
                <a:spcPct val="50000"/>
              </a:spcBef>
            </a:pPr>
            <a:r>
              <a:rPr kumimoji="1" lang="zh-CN" altLang="en-US" sz="2400" b="1">
                <a:solidFill>
                  <a:srgbClr val="008000"/>
                </a:solidFill>
                <a:latin typeface="SimSun" pitchFamily="2" charset="-122"/>
              </a:rPr>
              <a:t>扩展窗口</a:t>
            </a:r>
            <a:endParaRPr kumimoji="1" lang="zh-CN" altLang="en-US" sz="2400" b="1">
              <a:solidFill>
                <a:srgbClr val="08080C"/>
              </a:solidFill>
              <a:latin typeface="SimSun" pitchFamily="2" charset="-122"/>
            </a:endParaRPr>
          </a:p>
        </p:txBody>
      </p:sp>
      <p:sp>
        <p:nvSpPr>
          <p:cNvPr id="228395" name="AutoShape 43"/>
          <p:cNvSpPr>
            <a:spLocks noChangeArrowheads="1"/>
          </p:cNvSpPr>
          <p:nvPr/>
        </p:nvSpPr>
        <p:spPr bwMode="auto">
          <a:xfrm>
            <a:off x="228600" y="3505200"/>
            <a:ext cx="1524000" cy="457200"/>
          </a:xfrm>
          <a:prstGeom prst="wedgeRoundRectCallout">
            <a:avLst>
              <a:gd name="adj1" fmla="val 86875"/>
              <a:gd name="adj2" fmla="val 151736"/>
              <a:gd name="adj3" fmla="val 16667"/>
            </a:avLst>
          </a:prstGeom>
          <a:solidFill>
            <a:srgbClr val="FFFFFF"/>
          </a:solidFill>
          <a:ln w="9525" cap="sq">
            <a:solidFill>
              <a:srgbClr val="7A48C4"/>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spcBef>
                <a:spcPct val="50000"/>
              </a:spcBef>
            </a:pPr>
            <a:r>
              <a:rPr kumimoji="1" lang="zh-CN" altLang="en-US" sz="2400" b="1">
                <a:solidFill>
                  <a:srgbClr val="008000"/>
                </a:solidFill>
                <a:latin typeface="SimSun" pitchFamily="2" charset="-122"/>
              </a:rPr>
              <a:t>扩展窗口</a:t>
            </a:r>
            <a:endParaRPr kumimoji="1" lang="zh-CN" altLang="en-US" sz="2400" b="1">
              <a:solidFill>
                <a:srgbClr val="08080C"/>
              </a:solidFill>
              <a:latin typeface="SimSun" pitchFamily="2" charset="-122"/>
            </a:endParaRPr>
          </a:p>
        </p:txBody>
      </p:sp>
      <p:sp>
        <p:nvSpPr>
          <p:cNvPr id="228396" name="AutoShape 44"/>
          <p:cNvSpPr>
            <a:spLocks noChangeArrowheads="1"/>
          </p:cNvSpPr>
          <p:nvPr/>
        </p:nvSpPr>
        <p:spPr bwMode="auto">
          <a:xfrm>
            <a:off x="228600" y="2590800"/>
            <a:ext cx="1524000" cy="457200"/>
          </a:xfrm>
          <a:prstGeom prst="wedgeRoundRectCallout">
            <a:avLst>
              <a:gd name="adj1" fmla="val 61875"/>
              <a:gd name="adj2" fmla="val 130903"/>
              <a:gd name="adj3" fmla="val 16667"/>
            </a:avLst>
          </a:prstGeom>
          <a:solidFill>
            <a:srgbClr val="FFFFFF"/>
          </a:solidFill>
          <a:ln w="9525" cap="sq">
            <a:solidFill>
              <a:srgbClr val="7A48C4"/>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spcBef>
                <a:spcPct val="50000"/>
              </a:spcBef>
            </a:pPr>
            <a:r>
              <a:rPr kumimoji="1" lang="zh-CN" altLang="en-US" sz="2400" b="1">
                <a:solidFill>
                  <a:srgbClr val="008000"/>
                </a:solidFill>
                <a:latin typeface="SimSun" pitchFamily="2" charset="-122"/>
              </a:rPr>
              <a:t>扩展窗口</a:t>
            </a:r>
            <a:endParaRPr kumimoji="1" lang="zh-CN" altLang="en-US" sz="2400" b="1">
              <a:solidFill>
                <a:srgbClr val="08080C"/>
              </a:solidFill>
              <a:latin typeface="SimSun" pitchFamily="2" charset="-122"/>
            </a:endParaRPr>
          </a:p>
        </p:txBody>
      </p:sp>
      <p:sp>
        <p:nvSpPr>
          <p:cNvPr id="136208" name="Text Box 45"/>
          <p:cNvSpPr txBox="1">
            <a:spLocks noChangeArrowheads="1"/>
          </p:cNvSpPr>
          <p:nvPr/>
        </p:nvSpPr>
        <p:spPr bwMode="auto">
          <a:xfrm>
            <a:off x="6248400" y="3048000"/>
            <a:ext cx="1295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endParaRPr kumimoji="1" lang="zh-CN" altLang="zh-CN" sz="3600">
              <a:solidFill>
                <a:srgbClr val="08080C"/>
              </a:solidFill>
              <a:latin typeface="Times New Roman" pitchFamily="18" charset="0"/>
            </a:endParaRPr>
          </a:p>
        </p:txBody>
      </p:sp>
      <p:grpSp>
        <p:nvGrpSpPr>
          <p:cNvPr id="228398" name="Group 46"/>
          <p:cNvGrpSpPr>
            <a:grpSpLocks/>
          </p:cNvGrpSpPr>
          <p:nvPr/>
        </p:nvGrpSpPr>
        <p:grpSpPr bwMode="auto">
          <a:xfrm>
            <a:off x="1143000" y="1295400"/>
            <a:ext cx="6553200" cy="533400"/>
            <a:chOff x="720" y="1152"/>
            <a:chExt cx="4128" cy="336"/>
          </a:xfrm>
        </p:grpSpPr>
        <p:sp>
          <p:nvSpPr>
            <p:cNvPr id="136215" name="Rectangle 47"/>
            <p:cNvSpPr>
              <a:spLocks noChangeArrowheads="1"/>
            </p:cNvSpPr>
            <p:nvPr/>
          </p:nvSpPr>
          <p:spPr bwMode="auto">
            <a:xfrm>
              <a:off x="3744" y="1152"/>
              <a:ext cx="1008" cy="33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2400" b="1">
                <a:solidFill>
                  <a:srgbClr val="08080C"/>
                </a:solidFill>
                <a:latin typeface="Times New Roman" pitchFamily="18" charset="0"/>
              </a:endParaRPr>
            </a:p>
          </p:txBody>
        </p:sp>
        <p:grpSp>
          <p:nvGrpSpPr>
            <p:cNvPr id="136216" name="Group 48"/>
            <p:cNvGrpSpPr>
              <a:grpSpLocks/>
            </p:cNvGrpSpPr>
            <p:nvPr/>
          </p:nvGrpSpPr>
          <p:grpSpPr bwMode="auto">
            <a:xfrm>
              <a:off x="720" y="1152"/>
              <a:ext cx="4128" cy="336"/>
              <a:chOff x="720" y="1152"/>
              <a:chExt cx="4128" cy="336"/>
            </a:xfrm>
          </p:grpSpPr>
          <p:sp>
            <p:nvSpPr>
              <p:cNvPr id="136217" name="Text Box 49"/>
              <p:cNvSpPr txBox="1">
                <a:spLocks noChangeArrowheads="1"/>
              </p:cNvSpPr>
              <p:nvPr/>
            </p:nvSpPr>
            <p:spPr bwMode="auto">
              <a:xfrm>
                <a:off x="720" y="1171"/>
                <a:ext cx="2016" cy="317"/>
              </a:xfrm>
              <a:prstGeom prst="rect">
                <a:avLst/>
              </a:prstGeom>
              <a:solidFill>
                <a:srgbClr val="FFFF00"/>
              </a:solidFill>
              <a:ln w="9525" cap="sq">
                <a:solidFill>
                  <a:srgbClr val="7A48C4"/>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lnSpc>
                    <a:spcPct val="110000"/>
                  </a:lnSpc>
                  <a:spcBef>
                    <a:spcPct val="40000"/>
                  </a:spcBef>
                  <a:spcAft>
                    <a:spcPct val="10000"/>
                  </a:spcAft>
                </a:pPr>
                <a:r>
                  <a:rPr kumimoji="1" lang="en-US" altLang="zh-CN" sz="2400" b="1">
                    <a:solidFill>
                      <a:srgbClr val="FF0000"/>
                    </a:solidFill>
                    <a:latin typeface="SimSun" pitchFamily="2" charset="-122"/>
                  </a:rPr>
                  <a:t>OP</a:t>
                </a:r>
              </a:p>
            </p:txBody>
          </p:sp>
          <p:sp>
            <p:nvSpPr>
              <p:cNvPr id="136218" name="Rectangle 50"/>
              <p:cNvSpPr>
                <a:spLocks noChangeArrowheads="1"/>
              </p:cNvSpPr>
              <p:nvPr/>
            </p:nvSpPr>
            <p:spPr bwMode="auto">
              <a:xfrm>
                <a:off x="2736" y="1152"/>
                <a:ext cx="1008" cy="33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2400" b="1">
                  <a:solidFill>
                    <a:srgbClr val="08080C"/>
                  </a:solidFill>
                  <a:latin typeface="Times New Roman" pitchFamily="18" charset="0"/>
                </a:endParaRPr>
              </a:p>
            </p:txBody>
          </p:sp>
          <p:sp>
            <p:nvSpPr>
              <p:cNvPr id="136219" name="Text Box 51"/>
              <p:cNvSpPr txBox="1">
                <a:spLocks noChangeArrowheads="1"/>
              </p:cNvSpPr>
              <p:nvPr/>
            </p:nvSpPr>
            <p:spPr bwMode="auto">
              <a:xfrm>
                <a:off x="3120" y="1152"/>
                <a:ext cx="9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b="1">
                    <a:solidFill>
                      <a:srgbClr val="FF0000"/>
                    </a:solidFill>
                    <a:latin typeface="SimSun" pitchFamily="2" charset="-122"/>
                  </a:rPr>
                  <a:t>A1</a:t>
                </a:r>
              </a:p>
            </p:txBody>
          </p:sp>
          <p:sp>
            <p:nvSpPr>
              <p:cNvPr id="136220" name="Text Box 52"/>
              <p:cNvSpPr txBox="1">
                <a:spLocks noChangeArrowheads="1"/>
              </p:cNvSpPr>
              <p:nvPr/>
            </p:nvSpPr>
            <p:spPr bwMode="auto">
              <a:xfrm>
                <a:off x="4128" y="1152"/>
                <a:ext cx="7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b="1">
                    <a:solidFill>
                      <a:srgbClr val="FF0000"/>
                    </a:solidFill>
                    <a:latin typeface="SimSun" pitchFamily="2" charset="-122"/>
                  </a:rPr>
                  <a:t>A2</a:t>
                </a:r>
              </a:p>
            </p:txBody>
          </p:sp>
        </p:grpSp>
      </p:grpSp>
      <p:grpSp>
        <p:nvGrpSpPr>
          <p:cNvPr id="228405" name="Group 53"/>
          <p:cNvGrpSpPr>
            <a:grpSpLocks/>
          </p:cNvGrpSpPr>
          <p:nvPr/>
        </p:nvGrpSpPr>
        <p:grpSpPr bwMode="auto">
          <a:xfrm>
            <a:off x="1143000" y="1295400"/>
            <a:ext cx="6858000" cy="533400"/>
            <a:chOff x="720" y="1680"/>
            <a:chExt cx="4320" cy="336"/>
          </a:xfrm>
        </p:grpSpPr>
        <p:sp>
          <p:nvSpPr>
            <p:cNvPr id="136212" name="Text Box 54"/>
            <p:cNvSpPr txBox="1">
              <a:spLocks noChangeArrowheads="1"/>
            </p:cNvSpPr>
            <p:nvPr/>
          </p:nvSpPr>
          <p:spPr bwMode="auto">
            <a:xfrm>
              <a:off x="720" y="1699"/>
              <a:ext cx="3024" cy="317"/>
            </a:xfrm>
            <a:prstGeom prst="rect">
              <a:avLst/>
            </a:prstGeom>
            <a:solidFill>
              <a:srgbClr val="FFFF00"/>
            </a:solidFill>
            <a:ln w="9525" cap="sq">
              <a:solidFill>
                <a:srgbClr val="7A48C4"/>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lnSpc>
                  <a:spcPct val="110000"/>
                </a:lnSpc>
                <a:spcBef>
                  <a:spcPct val="40000"/>
                </a:spcBef>
                <a:spcAft>
                  <a:spcPct val="10000"/>
                </a:spcAft>
              </a:pPr>
              <a:r>
                <a:rPr kumimoji="1" lang="en-US" altLang="zh-CN" sz="2400" b="1">
                  <a:solidFill>
                    <a:srgbClr val="FF0000"/>
                  </a:solidFill>
                  <a:latin typeface="SimSun" pitchFamily="2" charset="-122"/>
                </a:rPr>
                <a:t>OP</a:t>
              </a:r>
            </a:p>
          </p:txBody>
        </p:sp>
        <p:sp>
          <p:nvSpPr>
            <p:cNvPr id="136213" name="Rectangle 55"/>
            <p:cNvSpPr>
              <a:spLocks noChangeArrowheads="1"/>
            </p:cNvSpPr>
            <p:nvPr/>
          </p:nvSpPr>
          <p:spPr bwMode="auto">
            <a:xfrm>
              <a:off x="3744" y="1680"/>
              <a:ext cx="1008" cy="33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2400" b="1">
                <a:solidFill>
                  <a:srgbClr val="08080C"/>
                </a:solidFill>
                <a:latin typeface="Times New Roman" pitchFamily="18" charset="0"/>
              </a:endParaRPr>
            </a:p>
          </p:txBody>
        </p:sp>
        <p:sp>
          <p:nvSpPr>
            <p:cNvPr id="136214" name="Text Box 56"/>
            <p:cNvSpPr txBox="1">
              <a:spLocks noChangeArrowheads="1"/>
            </p:cNvSpPr>
            <p:nvPr/>
          </p:nvSpPr>
          <p:spPr bwMode="auto">
            <a:xfrm>
              <a:off x="4128" y="1680"/>
              <a:ext cx="9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2400" b="1">
                  <a:solidFill>
                    <a:srgbClr val="FF0000"/>
                  </a:solidFill>
                  <a:latin typeface="SimSun" pitchFamily="2" charset="-122"/>
                </a:rPr>
                <a:t>A1</a:t>
              </a:r>
            </a:p>
          </p:txBody>
        </p:sp>
      </p:grpSp>
      <p:sp>
        <p:nvSpPr>
          <p:cNvPr id="228409" name="Text Box 57"/>
          <p:cNvSpPr txBox="1">
            <a:spLocks noChangeArrowheads="1"/>
          </p:cNvSpPr>
          <p:nvPr/>
        </p:nvSpPr>
        <p:spPr bwMode="auto">
          <a:xfrm>
            <a:off x="1143000" y="1312863"/>
            <a:ext cx="6400800" cy="503237"/>
          </a:xfrm>
          <a:prstGeom prst="rect">
            <a:avLst/>
          </a:prstGeom>
          <a:solidFill>
            <a:srgbClr val="FFFF00"/>
          </a:solidFill>
          <a:ln w="9525" cap="sq">
            <a:solidFill>
              <a:srgbClr val="7A48C4"/>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lnSpc>
                <a:spcPct val="110000"/>
              </a:lnSpc>
              <a:spcBef>
                <a:spcPct val="40000"/>
              </a:spcBef>
              <a:spcAft>
                <a:spcPct val="10000"/>
              </a:spcAft>
            </a:pPr>
            <a:r>
              <a:rPr kumimoji="1" lang="en-US" altLang="zh-CN" sz="2400" b="1">
                <a:solidFill>
                  <a:srgbClr val="FF0000"/>
                </a:solidFill>
                <a:latin typeface="SimSun" pitchFamily="2" charset="-122"/>
              </a:rPr>
              <a:t>OP</a:t>
            </a:r>
            <a:endParaRPr kumimoji="1" lang="en-US" altLang="zh-CN" sz="2400" b="1">
              <a:solidFill>
                <a:srgbClr val="08080C"/>
              </a:solidFill>
              <a:latin typeface="SimSun"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283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2836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2837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2837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2839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22839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22837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2838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228395"/>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228405"/>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499"/>
                                          </p:stCondLst>
                                        </p:cTn>
                                        <p:tgtEl>
                                          <p:spTgt spid="228382"/>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228387"/>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228394"/>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228409"/>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499"/>
                                          </p:stCondLst>
                                        </p:cTn>
                                        <p:tgtEl>
                                          <p:spTgt spid="2283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69" grpId="0" animBg="1" autoUpdateAnimBg="0"/>
      <p:bldP spid="228375" grpId="0" autoUpdateAnimBg="0"/>
      <p:bldP spid="228381" grpId="0" autoUpdateAnimBg="0"/>
      <p:bldP spid="228387" grpId="0" autoUpdateAnimBg="0"/>
      <p:bldP spid="228394" grpId="0" animBg="1" autoUpdateAnimBg="0"/>
      <p:bldP spid="228395" grpId="0" animBg="1" autoUpdateAnimBg="0"/>
      <p:bldP spid="228396" grpId="0" animBg="1" autoUpdateAnimBg="0"/>
      <p:bldP spid="228409" grpId="0" animBg="1"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标题 1"/>
          <p:cNvSpPr>
            <a:spLocks noGrp="1"/>
          </p:cNvSpPr>
          <p:nvPr>
            <p:ph type="title"/>
          </p:nvPr>
        </p:nvSpPr>
        <p:spPr>
          <a:xfrm>
            <a:off x="838200" y="762000"/>
            <a:ext cx="8229600" cy="563563"/>
          </a:xfrm>
        </p:spPr>
        <p:txBody>
          <a:bodyPr/>
          <a:lstStyle/>
          <a:p>
            <a:r>
              <a:rPr lang="zh-CN" altLang="en-US" smtClean="0"/>
              <a:t>知识点</a:t>
            </a:r>
            <a:r>
              <a:rPr lang="en-US" altLang="zh-CN" smtClean="0"/>
              <a:t>10</a:t>
            </a:r>
            <a:r>
              <a:rPr lang="zh-CN" altLang="en-US" smtClean="0"/>
              <a:t>：指令系统</a:t>
            </a:r>
            <a:endParaRPr lang="zh-CN" altLang="zh-CN" smtClean="0"/>
          </a:p>
        </p:txBody>
      </p:sp>
      <p:sp>
        <p:nvSpPr>
          <p:cNvPr id="4" name="灯片编号占位符 3"/>
          <p:cNvSpPr>
            <a:spLocks noGrp="1"/>
          </p:cNvSpPr>
          <p:nvPr>
            <p:ph type="sldNum" sz="quarter" idx="12"/>
          </p:nvPr>
        </p:nvSpPr>
        <p:spPr/>
        <p:txBody>
          <a:bodyPr/>
          <a:lstStyle/>
          <a:p>
            <a:pPr>
              <a:defRPr/>
            </a:pPr>
            <a:fld id="{74DA7B08-DA40-448F-80C7-C557D8ADF343}" type="slidenum">
              <a:rPr lang="en-US" altLang="zh-CN" smtClean="0"/>
              <a:pPr>
                <a:defRPr/>
              </a:pPr>
              <a:t>93</a:t>
            </a:fld>
            <a:endParaRPr lang="en-US" altLang="zh-CN" dirty="0"/>
          </a:p>
        </p:txBody>
      </p:sp>
      <p:sp>
        <p:nvSpPr>
          <p:cNvPr id="2" name="内容占位符 1"/>
          <p:cNvSpPr>
            <a:spLocks noGrp="1"/>
          </p:cNvSpPr>
          <p:nvPr>
            <p:ph idx="1"/>
          </p:nvPr>
        </p:nvSpPr>
        <p:spPr/>
        <p:txBody>
          <a:bodyPr/>
          <a:lstStyle/>
          <a:p>
            <a:pPr>
              <a:defRPr/>
            </a:pPr>
            <a:r>
              <a:rPr lang="zh-CN" altLang="en-US" sz="2800" dirty="0" smtClean="0"/>
              <a:t>例</a:t>
            </a:r>
            <a:r>
              <a:rPr lang="en-US" altLang="zh-CN" sz="2800" dirty="0" smtClean="0"/>
              <a:t>1</a:t>
            </a:r>
            <a:r>
              <a:rPr lang="zh-CN" altLang="en-US" sz="2800" dirty="0" smtClean="0"/>
              <a:t>、</a:t>
            </a:r>
            <a:r>
              <a:rPr lang="zh-CN" altLang="zh-CN" sz="2800" dirty="0" smtClean="0"/>
              <a:t>某</a:t>
            </a:r>
            <a:r>
              <a:rPr lang="zh-CN" altLang="zh-CN" sz="2800" dirty="0"/>
              <a:t>计算机指令字长为</a:t>
            </a:r>
            <a:r>
              <a:rPr lang="en-US" altLang="zh-CN" sz="2800" dirty="0"/>
              <a:t>16</a:t>
            </a:r>
            <a:r>
              <a:rPr lang="zh-CN" altLang="zh-CN" sz="2800" dirty="0"/>
              <a:t>位，指令有双操作数、单操作数和无操作数三种格式，每个操作数字段均用</a:t>
            </a:r>
            <a:r>
              <a:rPr lang="en-US" altLang="zh-CN" sz="2800" dirty="0"/>
              <a:t>6</a:t>
            </a:r>
            <a:r>
              <a:rPr lang="zh-CN" altLang="zh-CN" sz="2800" dirty="0"/>
              <a:t>位二进制数表示，该指令系统共有</a:t>
            </a:r>
            <a:r>
              <a:rPr lang="en-US" altLang="zh-CN" sz="2800" dirty="0"/>
              <a:t>m</a:t>
            </a:r>
            <a:r>
              <a:rPr lang="zh-CN" altLang="zh-CN" sz="2800" dirty="0"/>
              <a:t>条（</a:t>
            </a:r>
            <a:r>
              <a:rPr lang="en-US" altLang="zh-CN" sz="2800" dirty="0"/>
              <a:t>m&lt;16</a:t>
            </a:r>
            <a:r>
              <a:rPr lang="zh-CN" altLang="zh-CN" sz="2800" dirty="0"/>
              <a:t>）条双操作数指令，并存在无操作数指令。若采用扩展操作码技术，那么最多还可设计出</a:t>
            </a:r>
            <a:r>
              <a:rPr lang="zh-CN" altLang="zh-CN" sz="2800" u="sng" dirty="0"/>
              <a:t>（</a:t>
            </a:r>
            <a:r>
              <a:rPr lang="en-US" altLang="zh-CN" sz="2800" u="sng" dirty="0"/>
              <a:t>6</a:t>
            </a:r>
            <a:r>
              <a:rPr lang="zh-CN" altLang="zh-CN" sz="2800" u="sng" dirty="0"/>
              <a:t>）</a:t>
            </a:r>
            <a:r>
              <a:rPr lang="zh-CN" altLang="zh-CN" sz="2800" dirty="0"/>
              <a:t>条单操作数指令。</a:t>
            </a:r>
          </a:p>
          <a:p>
            <a:pPr marL="0" indent="0">
              <a:buFont typeface="Wingdings" pitchFamily="2" charset="2"/>
              <a:buNone/>
              <a:defRPr/>
            </a:pPr>
            <a:r>
              <a:rPr lang="zh-CN" altLang="zh-CN" sz="2800" dirty="0"/>
              <a:t>（</a:t>
            </a:r>
            <a:r>
              <a:rPr lang="en-US" altLang="zh-CN" sz="2800" dirty="0"/>
              <a:t>6</a:t>
            </a:r>
            <a:r>
              <a:rPr lang="zh-CN" altLang="zh-CN" sz="2800" dirty="0"/>
              <a:t>）</a:t>
            </a:r>
            <a:r>
              <a:rPr lang="en-US" altLang="zh-CN" sz="2800" dirty="0"/>
              <a:t>A.   2</a:t>
            </a:r>
            <a:r>
              <a:rPr lang="en-US" altLang="zh-CN" sz="2800" baseline="30000" dirty="0"/>
              <a:t>6</a:t>
            </a:r>
            <a:r>
              <a:rPr lang="zh-CN" altLang="zh-CN" sz="2800" dirty="0"/>
              <a:t>　　</a:t>
            </a:r>
            <a:r>
              <a:rPr lang="en-US" altLang="zh-CN" sz="2800" dirty="0"/>
              <a:t> </a:t>
            </a:r>
            <a:r>
              <a:rPr lang="en-US" altLang="zh-CN" sz="2800" dirty="0" smtClean="0"/>
              <a:t>                  B</a:t>
            </a:r>
            <a:r>
              <a:rPr lang="en-US" altLang="zh-CN" sz="2800" dirty="0"/>
              <a:t>.</a:t>
            </a:r>
            <a:r>
              <a:rPr lang="zh-CN" altLang="zh-CN" sz="2800" dirty="0"/>
              <a:t>　（</a:t>
            </a:r>
            <a:r>
              <a:rPr lang="en-US" altLang="zh-CN" sz="2800" dirty="0"/>
              <a:t>2</a:t>
            </a:r>
            <a:r>
              <a:rPr lang="en-US" altLang="zh-CN" sz="2800" baseline="30000" dirty="0"/>
              <a:t>4</a:t>
            </a:r>
            <a:r>
              <a:rPr lang="en-US" altLang="zh-CN" sz="2800" dirty="0"/>
              <a:t>-m</a:t>
            </a:r>
            <a:r>
              <a:rPr lang="zh-CN" altLang="zh-CN" sz="2800" dirty="0"/>
              <a:t>）×</a:t>
            </a:r>
            <a:r>
              <a:rPr lang="en-US" altLang="zh-CN" sz="2800" dirty="0"/>
              <a:t>2</a:t>
            </a:r>
            <a:r>
              <a:rPr lang="en-US" altLang="zh-CN" sz="2800" baseline="30000" dirty="0"/>
              <a:t>6</a:t>
            </a:r>
            <a:r>
              <a:rPr lang="en-US" altLang="zh-CN" sz="2800" dirty="0"/>
              <a:t>-1</a:t>
            </a:r>
            <a:r>
              <a:rPr lang="zh-CN" altLang="zh-CN" sz="2800" dirty="0"/>
              <a:t>　</a:t>
            </a:r>
            <a:r>
              <a:rPr lang="en-US" altLang="zh-CN" sz="2800" dirty="0"/>
              <a:t>  </a:t>
            </a:r>
            <a:endParaRPr lang="en-US" altLang="zh-CN" sz="2800" dirty="0" smtClean="0"/>
          </a:p>
          <a:p>
            <a:pPr marL="0" indent="0">
              <a:buFont typeface="Wingdings" pitchFamily="2" charset="2"/>
              <a:buNone/>
              <a:defRPr/>
            </a:pPr>
            <a:r>
              <a:rPr lang="en-US" altLang="zh-CN" sz="2800" dirty="0"/>
              <a:t> </a:t>
            </a:r>
            <a:r>
              <a:rPr lang="en-US" altLang="zh-CN" sz="2800" dirty="0" smtClean="0"/>
              <a:t>         C</a:t>
            </a:r>
            <a:r>
              <a:rPr lang="en-US" altLang="zh-CN" sz="2800" dirty="0"/>
              <a:t>.</a:t>
            </a:r>
            <a:r>
              <a:rPr lang="zh-CN" altLang="zh-CN" sz="2800" dirty="0"/>
              <a:t>（</a:t>
            </a:r>
            <a:r>
              <a:rPr lang="en-US" altLang="zh-CN" sz="2800" dirty="0"/>
              <a:t>2</a:t>
            </a:r>
            <a:r>
              <a:rPr lang="en-US" altLang="zh-CN" sz="2800" baseline="30000" dirty="0"/>
              <a:t>4</a:t>
            </a:r>
            <a:r>
              <a:rPr lang="en-US" altLang="zh-CN" sz="2800" dirty="0"/>
              <a:t>-m</a:t>
            </a:r>
            <a:r>
              <a:rPr lang="zh-CN" altLang="zh-CN" sz="2800" dirty="0"/>
              <a:t>）×</a:t>
            </a:r>
            <a:r>
              <a:rPr lang="en-US" altLang="zh-CN" sz="2800" dirty="0"/>
              <a:t>2</a:t>
            </a:r>
            <a:r>
              <a:rPr lang="en-US" altLang="zh-CN" sz="2800" baseline="30000" dirty="0"/>
              <a:t>6</a:t>
            </a:r>
            <a:r>
              <a:rPr lang="zh-CN" altLang="zh-CN" sz="2800" dirty="0"/>
              <a:t>　</a:t>
            </a:r>
            <a:r>
              <a:rPr lang="en-US" altLang="zh-CN" sz="2800" dirty="0"/>
              <a:t>  </a:t>
            </a:r>
            <a:r>
              <a:rPr lang="zh-CN" altLang="zh-CN" sz="2800" dirty="0"/>
              <a:t>　</a:t>
            </a:r>
            <a:r>
              <a:rPr lang="en-US" altLang="zh-CN" sz="2800" dirty="0"/>
              <a:t>D. </a:t>
            </a:r>
            <a:r>
              <a:rPr lang="zh-CN" altLang="zh-CN" sz="2800" dirty="0"/>
              <a:t>（</a:t>
            </a:r>
            <a:r>
              <a:rPr lang="en-US" altLang="zh-CN" sz="2800" dirty="0"/>
              <a:t>2</a:t>
            </a:r>
            <a:r>
              <a:rPr lang="en-US" altLang="zh-CN" sz="2800" baseline="30000" dirty="0"/>
              <a:t>4</a:t>
            </a:r>
            <a:r>
              <a:rPr lang="en-US" altLang="zh-CN" sz="2800" dirty="0"/>
              <a:t>-m</a:t>
            </a:r>
            <a:r>
              <a:rPr lang="zh-CN" altLang="zh-CN" sz="2800" dirty="0"/>
              <a:t>）×（</a:t>
            </a:r>
            <a:r>
              <a:rPr lang="en-US" altLang="zh-CN" sz="2800" dirty="0"/>
              <a:t>2</a:t>
            </a:r>
            <a:r>
              <a:rPr lang="en-US" altLang="zh-CN" sz="2800" baseline="30000" dirty="0"/>
              <a:t>6</a:t>
            </a:r>
            <a:r>
              <a:rPr lang="en-US" altLang="zh-CN" sz="2800" dirty="0"/>
              <a:t>-1</a:t>
            </a:r>
            <a:r>
              <a:rPr lang="zh-CN" altLang="zh-CN" sz="2800" dirty="0"/>
              <a:t>）</a:t>
            </a:r>
          </a:p>
          <a:p>
            <a:pPr marL="0" indent="0">
              <a:buFont typeface="Wingdings" pitchFamily="2" charset="2"/>
              <a:buNone/>
              <a:defRPr/>
            </a:pPr>
            <a:endParaRPr lang="zh-CN" altLang="zh-CN" sz="2800" dirty="0"/>
          </a:p>
        </p:txBody>
      </p:sp>
      <p:sp>
        <p:nvSpPr>
          <p:cNvPr id="13722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17347D"/>
              </a:solidFill>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8242" name="日期占位符 1"/>
          <p:cNvSpPr>
            <a:spLocks noGrp="1"/>
          </p:cNvSpPr>
          <p:nvPr>
            <p:ph type="dt" sz="quarter" idx="10"/>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957B32E0-FE53-407C-952A-F948515A0372}" type="datetime2">
              <a:rPr lang="zh-CN" altLang="en-US" smtClean="0">
                <a:solidFill>
                  <a:srgbClr val="08080C"/>
                </a:solidFill>
              </a:rPr>
              <a:pPr eaLnBrk="1" hangingPunct="1"/>
              <a:t>2016年3月7日</a:t>
            </a:fld>
            <a:endParaRPr lang="en-US" altLang="zh-CN" smtClean="0">
              <a:solidFill>
                <a:srgbClr val="08080C"/>
              </a:solidFill>
            </a:endParaRPr>
          </a:p>
        </p:txBody>
      </p:sp>
      <p:sp>
        <p:nvSpPr>
          <p:cNvPr id="138243" name="页脚占位符 3"/>
          <p:cNvSpPr>
            <a:spLocks noGrp="1"/>
          </p:cNvSpPr>
          <p:nvPr>
            <p:ph type="ftr" sz="quarter" idx="12"/>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138244" name="Rectangle 2"/>
          <p:cNvSpPr>
            <a:spLocks noGrp="1" noChangeArrowheads="1"/>
          </p:cNvSpPr>
          <p:nvPr>
            <p:ph type="title" idx="4294967295"/>
          </p:nvPr>
        </p:nvSpPr>
        <p:spPr/>
        <p:txBody>
          <a:bodyPr/>
          <a:lstStyle/>
          <a:p>
            <a:pPr eaLnBrk="1" hangingPunct="1"/>
            <a:r>
              <a:rPr lang="en-US" altLang="zh-CN" sz="2400" smtClean="0">
                <a:solidFill>
                  <a:schemeClr val="tx1"/>
                </a:solidFill>
                <a:latin typeface="Times New Roman" pitchFamily="18" charset="0"/>
              </a:rPr>
              <a:t>3.2 </a:t>
            </a:r>
            <a:r>
              <a:rPr lang="zh-CN" altLang="en-US" sz="2400" smtClean="0">
                <a:solidFill>
                  <a:schemeClr val="tx1"/>
                </a:solidFill>
                <a:latin typeface="SimSun" pitchFamily="2" charset="-122"/>
              </a:rPr>
              <a:t>寻址技术</a:t>
            </a:r>
            <a:endParaRPr lang="zh-CN" altLang="en-US" smtClean="0">
              <a:latin typeface="SimSun" pitchFamily="2" charset="-122"/>
            </a:endParaRPr>
          </a:p>
        </p:txBody>
      </p:sp>
      <p:sp>
        <p:nvSpPr>
          <p:cNvPr id="232451" name="Rectangle 3"/>
          <p:cNvSpPr>
            <a:spLocks noGrp="1" noChangeArrowheads="1"/>
          </p:cNvSpPr>
          <p:nvPr>
            <p:ph type="body" idx="4294967295"/>
          </p:nvPr>
        </p:nvSpPr>
        <p:spPr>
          <a:xfrm>
            <a:off x="304800" y="838200"/>
            <a:ext cx="8305800" cy="5122863"/>
          </a:xfrm>
        </p:spPr>
        <p:txBody>
          <a:bodyPr/>
          <a:lstStyle/>
          <a:p>
            <a:pPr eaLnBrk="1" hangingPunct="1">
              <a:buFontTx/>
              <a:buNone/>
            </a:pPr>
            <a:r>
              <a:rPr lang="en-US" altLang="zh-CN" b="1" smtClean="0">
                <a:latin typeface="Times New Roman" pitchFamily="18" charset="0"/>
              </a:rPr>
              <a:t>  </a:t>
            </a:r>
            <a:r>
              <a:rPr lang="en-US" altLang="zh-CN" b="1" smtClean="0">
                <a:solidFill>
                  <a:srgbClr val="800000"/>
                </a:solidFill>
                <a:latin typeface="Times New Roman" pitchFamily="18" charset="0"/>
              </a:rPr>
              <a:t>3.2.3 </a:t>
            </a:r>
            <a:r>
              <a:rPr lang="zh-CN" altLang="en-US" b="1" smtClean="0">
                <a:solidFill>
                  <a:srgbClr val="800000"/>
                </a:solidFill>
                <a:latin typeface="Times New Roman" pitchFamily="18" charset="0"/>
              </a:rPr>
              <a:t>基本的数据寻址方式</a:t>
            </a:r>
          </a:p>
          <a:p>
            <a:pPr eaLnBrk="1" hangingPunct="1">
              <a:buFontTx/>
              <a:buNone/>
            </a:pPr>
            <a:r>
              <a:rPr lang="zh-CN" altLang="en-US" b="1" smtClean="0">
                <a:latin typeface="Times New Roman" pitchFamily="18" charset="0"/>
              </a:rPr>
              <a:t>            寻址方式是根据指令中给出的地址码字段寻找真实操作数地址的方式。 </a:t>
            </a:r>
          </a:p>
          <a:p>
            <a:pPr eaLnBrk="1" hangingPunct="1">
              <a:buFontTx/>
              <a:buNone/>
            </a:pPr>
            <a:r>
              <a:rPr lang="zh-CN" altLang="en-US" b="1" smtClean="0">
                <a:latin typeface="Times New Roman" pitchFamily="18" charset="0"/>
              </a:rPr>
              <a:t>            </a:t>
            </a:r>
            <a:r>
              <a:rPr lang="zh-CN" altLang="en-US" sz="2800" b="1" smtClean="0">
                <a:latin typeface="Times New Roman" pitchFamily="18" charset="0"/>
              </a:rPr>
              <a:t>指令中的形式地址</a:t>
            </a:r>
            <a:r>
              <a:rPr lang="en-US" altLang="zh-CN" sz="2800" b="1" smtClean="0">
                <a:latin typeface="Times New Roman" pitchFamily="18" charset="0"/>
              </a:rPr>
              <a:t>A───→</a:t>
            </a:r>
            <a:r>
              <a:rPr lang="zh-CN" altLang="en-US" sz="2800" b="1" smtClean="0">
                <a:latin typeface="Times New Roman" pitchFamily="18" charset="0"/>
              </a:rPr>
              <a:t>有效地址</a:t>
            </a:r>
            <a:r>
              <a:rPr lang="en-US" altLang="zh-CN" sz="2800" b="1" smtClean="0">
                <a:latin typeface="Times New Roman" pitchFamily="18" charset="0"/>
              </a:rPr>
              <a:t>EA</a:t>
            </a:r>
          </a:p>
        </p:txBody>
      </p:sp>
      <p:sp>
        <p:nvSpPr>
          <p:cNvPr id="232452" name="Text Box 4"/>
          <p:cNvSpPr txBox="1">
            <a:spLocks noChangeArrowheads="1"/>
          </p:cNvSpPr>
          <p:nvPr/>
        </p:nvSpPr>
        <p:spPr bwMode="auto">
          <a:xfrm>
            <a:off x="4572000" y="2362200"/>
            <a:ext cx="12065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7A48C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spcBef>
                <a:spcPct val="50000"/>
              </a:spcBef>
            </a:pPr>
            <a:r>
              <a:rPr kumimoji="1" lang="zh-CN" altLang="en-US" sz="2000" b="1">
                <a:solidFill>
                  <a:srgbClr val="FF0000"/>
                </a:solidFill>
                <a:latin typeface="SimSun" pitchFamily="2" charset="-122"/>
              </a:rPr>
              <a:t>寻址方式</a:t>
            </a:r>
          </a:p>
        </p:txBody>
      </p:sp>
      <p:grpSp>
        <p:nvGrpSpPr>
          <p:cNvPr id="232453" name="Group 5"/>
          <p:cNvGrpSpPr>
            <a:grpSpLocks/>
          </p:cNvGrpSpPr>
          <p:nvPr/>
        </p:nvGrpSpPr>
        <p:grpSpPr bwMode="auto">
          <a:xfrm>
            <a:off x="2286000" y="3505200"/>
            <a:ext cx="3962400" cy="457200"/>
            <a:chOff x="1440" y="2208"/>
            <a:chExt cx="2496" cy="288"/>
          </a:xfrm>
        </p:grpSpPr>
        <p:sp>
          <p:nvSpPr>
            <p:cNvPr id="138251" name="Rectangle 6"/>
            <p:cNvSpPr>
              <a:spLocks noChangeArrowheads="1"/>
            </p:cNvSpPr>
            <p:nvPr/>
          </p:nvSpPr>
          <p:spPr bwMode="auto">
            <a:xfrm>
              <a:off x="1440" y="2208"/>
              <a:ext cx="2496" cy="288"/>
            </a:xfrm>
            <a:prstGeom prst="rect">
              <a:avLst/>
            </a:prstGeom>
            <a:solidFill>
              <a:srgbClr val="FFFFFF"/>
            </a:solidFill>
            <a:ln w="9525" cap="sq">
              <a:solidFill>
                <a:srgbClr val="7A48C4"/>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kumimoji="1" lang="zh-CN" altLang="en-US" sz="2400" b="1">
                <a:solidFill>
                  <a:srgbClr val="08080C"/>
                </a:solidFill>
                <a:latin typeface="Times New Roman" pitchFamily="18" charset="0"/>
              </a:endParaRPr>
            </a:p>
          </p:txBody>
        </p:sp>
        <p:sp>
          <p:nvSpPr>
            <p:cNvPr id="138252" name="Line 7"/>
            <p:cNvSpPr>
              <a:spLocks noChangeShapeType="1"/>
            </p:cNvSpPr>
            <p:nvPr/>
          </p:nvSpPr>
          <p:spPr bwMode="auto">
            <a:xfrm>
              <a:off x="2688" y="2208"/>
              <a:ext cx="0" cy="288"/>
            </a:xfrm>
            <a:prstGeom prst="line">
              <a:avLst/>
            </a:prstGeom>
            <a:noFill/>
            <a:ln w="9525" cap="sq">
              <a:solidFill>
                <a:srgbClr val="7A48C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38253" name="Text Box 8"/>
            <p:cNvSpPr txBox="1">
              <a:spLocks noChangeArrowheads="1"/>
            </p:cNvSpPr>
            <p:nvPr/>
          </p:nvSpPr>
          <p:spPr bwMode="auto">
            <a:xfrm>
              <a:off x="1966" y="2208"/>
              <a:ext cx="30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7A48C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spcBef>
                  <a:spcPct val="50000"/>
                </a:spcBef>
              </a:pPr>
              <a:r>
                <a:rPr kumimoji="1" lang="en-US" altLang="zh-CN" sz="2400" b="1">
                  <a:solidFill>
                    <a:srgbClr val="A50021"/>
                  </a:solidFill>
                  <a:latin typeface="SimSun" pitchFamily="2" charset="-122"/>
                </a:rPr>
                <a:t>OP</a:t>
              </a:r>
            </a:p>
          </p:txBody>
        </p:sp>
        <p:sp>
          <p:nvSpPr>
            <p:cNvPr id="138254" name="Text Box 9"/>
            <p:cNvSpPr txBox="1">
              <a:spLocks noChangeArrowheads="1"/>
            </p:cNvSpPr>
            <p:nvPr/>
          </p:nvSpPr>
          <p:spPr bwMode="auto">
            <a:xfrm>
              <a:off x="2973" y="2208"/>
              <a:ext cx="69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7A48C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eaLnBrk="1" hangingPunct="1">
                <a:spcBef>
                  <a:spcPct val="50000"/>
                </a:spcBef>
              </a:pPr>
              <a:r>
                <a:rPr kumimoji="1" lang="zh-CN" altLang="zh-CN" sz="2400" b="1">
                  <a:solidFill>
                    <a:srgbClr val="A50021"/>
                  </a:solidFill>
                  <a:latin typeface="SimSun" pitchFamily="2" charset="-122"/>
                </a:rPr>
                <a:t>立即数</a:t>
              </a:r>
              <a:endParaRPr kumimoji="1" lang="zh-CN" altLang="en-US" sz="2400" b="1">
                <a:solidFill>
                  <a:srgbClr val="A50021"/>
                </a:solidFill>
                <a:latin typeface="SimSun" pitchFamily="2" charset="-122"/>
              </a:endParaRPr>
            </a:p>
          </p:txBody>
        </p:sp>
      </p:grpSp>
      <p:sp>
        <p:nvSpPr>
          <p:cNvPr id="232458" name="Text Box 10"/>
          <p:cNvSpPr txBox="1">
            <a:spLocks noChangeArrowheads="1"/>
          </p:cNvSpPr>
          <p:nvPr/>
        </p:nvSpPr>
        <p:spPr bwMode="auto">
          <a:xfrm>
            <a:off x="457200" y="3948113"/>
            <a:ext cx="8077200" cy="2528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7A48C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en-US" altLang="zh-CN" sz="3200" b="1">
                <a:solidFill>
                  <a:srgbClr val="08080C"/>
                </a:solidFill>
                <a:latin typeface="Times New Roman" pitchFamily="18" charset="0"/>
              </a:rPr>
              <a:t>         </a:t>
            </a:r>
            <a:r>
              <a:rPr kumimoji="1" lang="zh-CN" altLang="en-US" sz="3200" b="1">
                <a:solidFill>
                  <a:srgbClr val="08080C"/>
                </a:solidFill>
                <a:latin typeface="Times New Roman" pitchFamily="18" charset="0"/>
              </a:rPr>
              <a:t>在取指令时，操作码和操作数被同时取出，不必再次访问存储器，从而提高了指令的执行速度。</a:t>
            </a:r>
            <a:r>
              <a:rPr kumimoji="1" lang="zh-CN" altLang="en-US" sz="3200" b="1">
                <a:solidFill>
                  <a:srgbClr val="FF0000"/>
                </a:solidFill>
                <a:latin typeface="Times New Roman" pitchFamily="18" charset="0"/>
              </a:rPr>
              <a:t>但是，因为操作数是指令的一部分，不能被修改，且立即数的大小将受到指令长度的限制。</a:t>
            </a:r>
          </a:p>
        </p:txBody>
      </p:sp>
      <p:sp>
        <p:nvSpPr>
          <p:cNvPr id="232459" name="Text Box 11"/>
          <p:cNvSpPr txBox="1">
            <a:spLocks noChangeArrowheads="1"/>
          </p:cNvSpPr>
          <p:nvPr/>
        </p:nvSpPr>
        <p:spPr bwMode="auto">
          <a:xfrm>
            <a:off x="457200" y="2914650"/>
            <a:ext cx="2743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3200" b="1">
                <a:solidFill>
                  <a:srgbClr val="08080C"/>
                </a:solidFill>
                <a:latin typeface="Times New Roman" pitchFamily="18" charset="0"/>
              </a:rPr>
              <a:t>1.</a:t>
            </a:r>
            <a:r>
              <a:rPr kumimoji="1" lang="zh-CN" altLang="en-US" sz="3200" b="1">
                <a:solidFill>
                  <a:srgbClr val="08080C"/>
                </a:solidFill>
                <a:latin typeface="Times New Roman" pitchFamily="18" charset="0"/>
              </a:rPr>
              <a:t>立即寻址</a:t>
            </a:r>
          </a:p>
        </p:txBody>
      </p:sp>
      <p:sp>
        <p:nvSpPr>
          <p:cNvPr id="138250" name="AutoShape 12">
            <a:hlinkClick r:id="rId2" action="ppaction://hlinksldjump"/>
          </p:cNvPr>
          <p:cNvSpPr>
            <a:spLocks noChangeArrowheads="1"/>
          </p:cNvSpPr>
          <p:nvPr/>
        </p:nvSpPr>
        <p:spPr bwMode="auto">
          <a:xfrm>
            <a:off x="7308850" y="1052513"/>
            <a:ext cx="719138" cy="215900"/>
          </a:xfrm>
          <a:prstGeom prst="rightArrow">
            <a:avLst>
              <a:gd name="adj1" fmla="val 50000"/>
              <a:gd name="adj2" fmla="val 8327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2400" b="1">
              <a:solidFill>
                <a:srgbClr val="08080C"/>
              </a:solidFill>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245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3245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32451">
                                            <p:txEl>
                                              <p:pRg st="2" end="2"/>
                                            </p:txEl>
                                          </p:spTgt>
                                        </p:tgtEl>
                                        <p:attrNameLst>
                                          <p:attrName>style.visibility</p:attrName>
                                        </p:attrNameLst>
                                      </p:cBhvr>
                                      <p:to>
                                        <p:strVal val="visible"/>
                                      </p:to>
                                    </p:set>
                                  </p:childTnLst>
                                </p:cTn>
                              </p:par>
                            </p:childTnLst>
                          </p:cTn>
                        </p:par>
                        <p:par>
                          <p:cTn id="15" fill="hold" nodeType="afterGroup">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232452"/>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232459"/>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499"/>
                                          </p:stCondLst>
                                        </p:cTn>
                                        <p:tgtEl>
                                          <p:spTgt spid="232453"/>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499"/>
                                          </p:stCondLst>
                                        </p:cTn>
                                        <p:tgtEl>
                                          <p:spTgt spid="2324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51" grpId="0" build="p" autoUpdateAnimBg="0"/>
      <p:bldP spid="232452" grpId="0" autoUpdateAnimBg="0"/>
      <p:bldP spid="232458" grpId="0" autoUpdateAnimBg="0"/>
      <p:bldP spid="232459" grpId="0"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9266" name="日期占位符 1"/>
          <p:cNvSpPr>
            <a:spLocks noGrp="1"/>
          </p:cNvSpPr>
          <p:nvPr>
            <p:ph type="dt" sz="quarter" idx="10"/>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48247E81-78FE-4E0B-AE63-53B4B8201FC4}" type="datetime2">
              <a:rPr lang="zh-CN" altLang="en-US" smtClean="0">
                <a:solidFill>
                  <a:srgbClr val="08080C"/>
                </a:solidFill>
              </a:rPr>
              <a:pPr eaLnBrk="1" hangingPunct="1"/>
              <a:t>2016年3月7日</a:t>
            </a:fld>
            <a:endParaRPr lang="en-US" altLang="zh-CN" smtClean="0">
              <a:solidFill>
                <a:srgbClr val="08080C"/>
              </a:solidFill>
            </a:endParaRPr>
          </a:p>
        </p:txBody>
      </p:sp>
      <p:sp>
        <p:nvSpPr>
          <p:cNvPr id="139267" name="页脚占位符 3"/>
          <p:cNvSpPr>
            <a:spLocks noGrp="1"/>
          </p:cNvSpPr>
          <p:nvPr>
            <p:ph type="ftr" sz="quarter" idx="12"/>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139268" name="Rectangle 2"/>
          <p:cNvSpPr>
            <a:spLocks noGrp="1" noChangeArrowheads="1"/>
          </p:cNvSpPr>
          <p:nvPr>
            <p:ph type="title" idx="4294967295"/>
          </p:nvPr>
        </p:nvSpPr>
        <p:spPr/>
        <p:txBody>
          <a:bodyPr/>
          <a:lstStyle/>
          <a:p>
            <a:pPr eaLnBrk="1" hangingPunct="1"/>
            <a:r>
              <a:rPr lang="en-US" altLang="zh-CN" sz="2400" smtClean="0">
                <a:solidFill>
                  <a:schemeClr val="tx1"/>
                </a:solidFill>
                <a:latin typeface="Times New Roman" pitchFamily="18" charset="0"/>
              </a:rPr>
              <a:t>3.2 </a:t>
            </a:r>
            <a:r>
              <a:rPr lang="zh-CN" altLang="en-US" sz="2400" smtClean="0">
                <a:solidFill>
                  <a:schemeClr val="tx1"/>
                </a:solidFill>
                <a:latin typeface="SimSun" pitchFamily="2" charset="-122"/>
              </a:rPr>
              <a:t>寻址技术</a:t>
            </a:r>
            <a:endParaRPr lang="zh-CN" altLang="en-US" smtClean="0">
              <a:latin typeface="SimSun" pitchFamily="2" charset="-122"/>
            </a:endParaRPr>
          </a:p>
        </p:txBody>
      </p:sp>
      <p:sp>
        <p:nvSpPr>
          <p:cNvPr id="234499" name="Rectangle 3"/>
          <p:cNvSpPr>
            <a:spLocks noGrp="1" noChangeArrowheads="1"/>
          </p:cNvSpPr>
          <p:nvPr>
            <p:ph type="body" idx="4294967295"/>
          </p:nvPr>
        </p:nvSpPr>
        <p:spPr>
          <a:xfrm>
            <a:off x="0" y="895350"/>
            <a:ext cx="4953000" cy="5734050"/>
          </a:xfrm>
        </p:spPr>
        <p:txBody>
          <a:bodyPr/>
          <a:lstStyle/>
          <a:p>
            <a:pPr eaLnBrk="1" hangingPunct="1">
              <a:lnSpc>
                <a:spcPct val="90000"/>
              </a:lnSpc>
              <a:buFontTx/>
              <a:buNone/>
            </a:pPr>
            <a:r>
              <a:rPr lang="en-US" altLang="zh-CN" b="1" smtClean="0">
                <a:latin typeface="Times New Roman" pitchFamily="18" charset="0"/>
              </a:rPr>
              <a:t>2.</a:t>
            </a:r>
            <a:r>
              <a:rPr lang="zh-CN" altLang="en-US" b="1" smtClean="0">
                <a:latin typeface="Times New Roman" pitchFamily="18" charset="0"/>
              </a:rPr>
              <a:t>寄存器寻址</a:t>
            </a:r>
          </a:p>
          <a:p>
            <a:pPr eaLnBrk="1" hangingPunct="1">
              <a:lnSpc>
                <a:spcPct val="90000"/>
              </a:lnSpc>
              <a:buFontTx/>
              <a:buNone/>
            </a:pPr>
            <a:r>
              <a:rPr lang="zh-CN" altLang="en-US" b="1" smtClean="0">
                <a:latin typeface="Times New Roman" pitchFamily="18" charset="0"/>
              </a:rPr>
              <a:t>            指令中地址码部分给出某一通用寄存器的编号，所指定的寄存器中存放着操作数。</a:t>
            </a:r>
          </a:p>
          <a:p>
            <a:pPr eaLnBrk="1" hangingPunct="1">
              <a:lnSpc>
                <a:spcPct val="90000"/>
              </a:lnSpc>
              <a:buFontTx/>
              <a:buNone/>
            </a:pPr>
            <a:r>
              <a:rPr lang="zh-CN" altLang="en-US" b="1" smtClean="0">
                <a:latin typeface="Times New Roman" pitchFamily="18" charset="0"/>
              </a:rPr>
              <a:t>            两个明显的优点：</a:t>
            </a:r>
          </a:p>
          <a:p>
            <a:pPr eaLnBrk="1" hangingPunct="1">
              <a:lnSpc>
                <a:spcPct val="90000"/>
              </a:lnSpc>
              <a:buFontTx/>
              <a:buNone/>
            </a:pPr>
            <a:r>
              <a:rPr lang="zh-CN" altLang="en-US" b="1" smtClean="0">
                <a:latin typeface="Times New Roman" pitchFamily="18" charset="0"/>
              </a:rPr>
              <a:t>            </a:t>
            </a:r>
            <a:r>
              <a:rPr lang="zh-CN" altLang="en-US" b="1" smtClean="0">
                <a:solidFill>
                  <a:srgbClr val="FF0000"/>
                </a:solidFill>
                <a:latin typeface="Times New Roman" pitchFamily="18" charset="0"/>
                <a:sym typeface="Symbol" pitchFamily="18" charset="2"/>
              </a:rPr>
              <a:t></a:t>
            </a:r>
            <a:r>
              <a:rPr lang="zh-CN" altLang="en-US" b="1" smtClean="0">
                <a:latin typeface="Times New Roman" pitchFamily="18" charset="0"/>
              </a:rPr>
              <a:t>从寄存器存取数据比主存快得多；</a:t>
            </a:r>
          </a:p>
          <a:p>
            <a:pPr eaLnBrk="1" hangingPunct="1">
              <a:lnSpc>
                <a:spcPct val="90000"/>
              </a:lnSpc>
              <a:buFontTx/>
              <a:buNone/>
            </a:pPr>
            <a:r>
              <a:rPr lang="zh-CN" altLang="en-US" b="1" smtClean="0">
                <a:latin typeface="Times New Roman" pitchFamily="18" charset="0"/>
              </a:rPr>
              <a:t>            </a:t>
            </a:r>
            <a:r>
              <a:rPr lang="zh-CN" altLang="en-US" b="1" smtClean="0">
                <a:solidFill>
                  <a:srgbClr val="FF0000"/>
                </a:solidFill>
                <a:latin typeface="Times New Roman" pitchFamily="18" charset="0"/>
                <a:sym typeface="Symbol" pitchFamily="18" charset="2"/>
              </a:rPr>
              <a:t></a:t>
            </a:r>
            <a:r>
              <a:rPr lang="zh-CN" altLang="en-US" b="1" smtClean="0">
                <a:latin typeface="Times New Roman" pitchFamily="18" charset="0"/>
              </a:rPr>
              <a:t>由于寄存器的数量较少，其地址码字段比主存单元地址字段短得多。</a:t>
            </a:r>
          </a:p>
        </p:txBody>
      </p:sp>
      <p:grpSp>
        <p:nvGrpSpPr>
          <p:cNvPr id="234500" name="Group 4"/>
          <p:cNvGrpSpPr>
            <a:grpSpLocks/>
          </p:cNvGrpSpPr>
          <p:nvPr/>
        </p:nvGrpSpPr>
        <p:grpSpPr bwMode="auto">
          <a:xfrm>
            <a:off x="5029200" y="1676400"/>
            <a:ext cx="3810000" cy="1844675"/>
            <a:chOff x="2976" y="1056"/>
            <a:chExt cx="2400" cy="1162"/>
          </a:xfrm>
        </p:grpSpPr>
        <p:sp>
          <p:nvSpPr>
            <p:cNvPr id="139282" name="Line 5"/>
            <p:cNvSpPr>
              <a:spLocks noChangeShapeType="1"/>
            </p:cNvSpPr>
            <p:nvPr/>
          </p:nvSpPr>
          <p:spPr bwMode="auto">
            <a:xfrm>
              <a:off x="3600" y="1488"/>
              <a:ext cx="0" cy="624"/>
            </a:xfrm>
            <a:prstGeom prst="line">
              <a:avLst/>
            </a:prstGeom>
            <a:noFill/>
            <a:ln w="38100" cap="sq">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39283" name="Line 6"/>
            <p:cNvSpPr>
              <a:spLocks noChangeShapeType="1"/>
            </p:cNvSpPr>
            <p:nvPr/>
          </p:nvSpPr>
          <p:spPr bwMode="auto">
            <a:xfrm>
              <a:off x="3600" y="2112"/>
              <a:ext cx="720" cy="0"/>
            </a:xfrm>
            <a:prstGeom prst="line">
              <a:avLst/>
            </a:prstGeom>
            <a:noFill/>
            <a:ln w="38100" cap="sq">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39284" name="Rectangle 7"/>
            <p:cNvSpPr>
              <a:spLocks noChangeArrowheads="1"/>
            </p:cNvSpPr>
            <p:nvPr/>
          </p:nvSpPr>
          <p:spPr bwMode="auto">
            <a:xfrm>
              <a:off x="2976" y="1296"/>
              <a:ext cx="964" cy="192"/>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2400" b="1">
                <a:solidFill>
                  <a:srgbClr val="08080C"/>
                </a:solidFill>
                <a:latin typeface="Times New Roman" pitchFamily="18" charset="0"/>
              </a:endParaRPr>
            </a:p>
          </p:txBody>
        </p:sp>
        <p:sp>
          <p:nvSpPr>
            <p:cNvPr id="139285" name="Rectangle 8"/>
            <p:cNvSpPr>
              <a:spLocks noChangeArrowheads="1"/>
            </p:cNvSpPr>
            <p:nvPr/>
          </p:nvSpPr>
          <p:spPr bwMode="auto">
            <a:xfrm>
              <a:off x="4320" y="2016"/>
              <a:ext cx="960"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2400" b="1">
                <a:solidFill>
                  <a:srgbClr val="08080C"/>
                </a:solidFill>
                <a:latin typeface="Times New Roman" pitchFamily="18" charset="0"/>
              </a:endParaRPr>
            </a:p>
          </p:txBody>
        </p:sp>
        <p:sp>
          <p:nvSpPr>
            <p:cNvPr id="139286" name="Text Box 9"/>
            <p:cNvSpPr txBox="1">
              <a:spLocks noChangeArrowheads="1"/>
            </p:cNvSpPr>
            <p:nvPr/>
          </p:nvSpPr>
          <p:spPr bwMode="auto">
            <a:xfrm>
              <a:off x="4512" y="1968"/>
              <a:ext cx="7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zh-CN" altLang="en-US" sz="2000" b="1">
                  <a:solidFill>
                    <a:srgbClr val="FF0000"/>
                  </a:solidFill>
                  <a:latin typeface="Times New Roman" pitchFamily="18" charset="0"/>
                </a:rPr>
                <a:t>操作数</a:t>
              </a:r>
              <a:endParaRPr kumimoji="1" lang="zh-CN" altLang="en-US" sz="2000">
                <a:solidFill>
                  <a:srgbClr val="08080C"/>
                </a:solidFill>
                <a:latin typeface="Times New Roman" pitchFamily="18" charset="0"/>
              </a:endParaRPr>
            </a:p>
          </p:txBody>
        </p:sp>
        <p:sp>
          <p:nvSpPr>
            <p:cNvPr id="139287" name="Text Box 10"/>
            <p:cNvSpPr txBox="1">
              <a:spLocks noChangeArrowheads="1"/>
            </p:cNvSpPr>
            <p:nvPr/>
          </p:nvSpPr>
          <p:spPr bwMode="auto">
            <a:xfrm>
              <a:off x="2976" y="1258"/>
              <a:ext cx="6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FF0000"/>
                  </a:solidFill>
                  <a:latin typeface="Times New Roman" pitchFamily="18" charset="0"/>
                </a:rPr>
                <a:t>OP</a:t>
              </a:r>
            </a:p>
          </p:txBody>
        </p:sp>
        <p:sp>
          <p:nvSpPr>
            <p:cNvPr id="139288" name="Text Box 11"/>
            <p:cNvSpPr txBox="1">
              <a:spLocks noChangeArrowheads="1"/>
            </p:cNvSpPr>
            <p:nvPr/>
          </p:nvSpPr>
          <p:spPr bwMode="auto">
            <a:xfrm>
              <a:off x="2976" y="1056"/>
              <a:ext cx="105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zh-CN" altLang="en-US" sz="2000" b="1">
                  <a:solidFill>
                    <a:srgbClr val="A50021"/>
                  </a:solidFill>
                  <a:latin typeface="Times New Roman" pitchFamily="18" charset="0"/>
                </a:rPr>
                <a:t>指令寄存器</a:t>
              </a:r>
              <a:endParaRPr kumimoji="1" lang="zh-CN" altLang="en-US" sz="900" b="1">
                <a:solidFill>
                  <a:srgbClr val="A50021"/>
                </a:solidFill>
                <a:latin typeface="Times New Roman" pitchFamily="18" charset="0"/>
              </a:endParaRPr>
            </a:p>
          </p:txBody>
        </p:sp>
        <p:sp>
          <p:nvSpPr>
            <p:cNvPr id="139289" name="Text Box 12"/>
            <p:cNvSpPr txBox="1">
              <a:spLocks noChangeArrowheads="1"/>
            </p:cNvSpPr>
            <p:nvPr/>
          </p:nvSpPr>
          <p:spPr bwMode="auto">
            <a:xfrm>
              <a:off x="4224" y="1776"/>
              <a:ext cx="115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A50021"/>
                  </a:solidFill>
                  <a:latin typeface="Times New Roman" pitchFamily="18" charset="0"/>
                </a:rPr>
                <a:t>   </a:t>
              </a:r>
              <a:r>
                <a:rPr kumimoji="1" lang="zh-CN" altLang="en-US" sz="2000" b="1">
                  <a:solidFill>
                    <a:srgbClr val="A50021"/>
                  </a:solidFill>
                  <a:latin typeface="Times New Roman" pitchFamily="18" charset="0"/>
                </a:rPr>
                <a:t>通用寄存器</a:t>
              </a:r>
              <a:endParaRPr kumimoji="1" lang="zh-CN" altLang="en-US" sz="2000" b="1" baseline="-25000">
                <a:solidFill>
                  <a:srgbClr val="800000"/>
                </a:solidFill>
                <a:latin typeface="Times New Roman" pitchFamily="18" charset="0"/>
              </a:endParaRPr>
            </a:p>
          </p:txBody>
        </p:sp>
        <p:sp>
          <p:nvSpPr>
            <p:cNvPr id="139290" name="Text Box 13"/>
            <p:cNvSpPr txBox="1">
              <a:spLocks noChangeArrowheads="1"/>
            </p:cNvSpPr>
            <p:nvPr/>
          </p:nvSpPr>
          <p:spPr bwMode="auto">
            <a:xfrm>
              <a:off x="3504" y="1248"/>
              <a:ext cx="5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FF0000"/>
                  </a:solidFill>
                  <a:latin typeface="Times New Roman" pitchFamily="18" charset="0"/>
                </a:rPr>
                <a:t>R</a:t>
              </a:r>
              <a:r>
                <a:rPr kumimoji="1" lang="en-US" altLang="zh-CN" sz="2000" b="1" baseline="-25000">
                  <a:solidFill>
                    <a:srgbClr val="FF0000"/>
                  </a:solidFill>
                  <a:latin typeface="Times New Roman" pitchFamily="18" charset="0"/>
                </a:rPr>
                <a:t>i</a:t>
              </a:r>
              <a:endParaRPr kumimoji="1" lang="en-US" altLang="zh-CN" sz="900" b="1">
                <a:solidFill>
                  <a:srgbClr val="FF0000"/>
                </a:solidFill>
                <a:latin typeface="Times New Roman" pitchFamily="18" charset="0"/>
              </a:endParaRPr>
            </a:p>
          </p:txBody>
        </p:sp>
        <p:sp>
          <p:nvSpPr>
            <p:cNvPr id="139291" name="Line 14"/>
            <p:cNvSpPr>
              <a:spLocks noChangeShapeType="1"/>
            </p:cNvSpPr>
            <p:nvPr/>
          </p:nvSpPr>
          <p:spPr bwMode="auto">
            <a:xfrm flipV="1">
              <a:off x="3264" y="1296"/>
              <a:ext cx="0" cy="19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234511" name="Rectangle 15"/>
          <p:cNvSpPr>
            <a:spLocks noChangeArrowheads="1"/>
          </p:cNvSpPr>
          <p:nvPr/>
        </p:nvSpPr>
        <p:spPr bwMode="auto">
          <a:xfrm>
            <a:off x="5486400" y="2057400"/>
            <a:ext cx="1066800" cy="304800"/>
          </a:xfrm>
          <a:prstGeom prst="rect">
            <a:avLst/>
          </a:prstGeom>
          <a:solidFill>
            <a:srgbClr val="FFFF00"/>
          </a:solidFill>
          <a:ln w="9525" cap="sq">
            <a:solidFill>
              <a:srgbClr val="7A48C4"/>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kumimoji="1" lang="zh-CN" altLang="en-US" sz="2400" b="1">
              <a:solidFill>
                <a:srgbClr val="08080C"/>
              </a:solidFill>
              <a:latin typeface="Times New Roman" pitchFamily="18" charset="0"/>
            </a:endParaRPr>
          </a:p>
        </p:txBody>
      </p:sp>
      <p:sp>
        <p:nvSpPr>
          <p:cNvPr id="234512" name="Text Box 16"/>
          <p:cNvSpPr txBox="1">
            <a:spLocks noChangeArrowheads="1"/>
          </p:cNvSpPr>
          <p:nvPr/>
        </p:nvSpPr>
        <p:spPr bwMode="auto">
          <a:xfrm>
            <a:off x="5867400" y="1981200"/>
            <a:ext cx="914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FF0000"/>
                </a:solidFill>
                <a:latin typeface="Times New Roman" pitchFamily="18" charset="0"/>
              </a:rPr>
              <a:t>R</a:t>
            </a:r>
            <a:r>
              <a:rPr kumimoji="1" lang="en-US" altLang="zh-CN" sz="2000" b="1" baseline="-25000">
                <a:solidFill>
                  <a:srgbClr val="FF0000"/>
                </a:solidFill>
                <a:latin typeface="Times New Roman" pitchFamily="18" charset="0"/>
              </a:rPr>
              <a:t>5</a:t>
            </a:r>
            <a:endParaRPr kumimoji="1" lang="en-US" altLang="zh-CN" sz="900" b="1">
              <a:solidFill>
                <a:srgbClr val="FF0000"/>
              </a:solidFill>
              <a:latin typeface="Times New Roman" pitchFamily="18" charset="0"/>
            </a:endParaRPr>
          </a:p>
        </p:txBody>
      </p:sp>
      <p:sp>
        <p:nvSpPr>
          <p:cNvPr id="234513" name="Line 17"/>
          <p:cNvSpPr>
            <a:spLocks noChangeShapeType="1"/>
          </p:cNvSpPr>
          <p:nvPr/>
        </p:nvSpPr>
        <p:spPr bwMode="auto">
          <a:xfrm>
            <a:off x="6019800" y="2362200"/>
            <a:ext cx="0" cy="990600"/>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4514" name="Line 18"/>
          <p:cNvSpPr>
            <a:spLocks noChangeShapeType="1"/>
          </p:cNvSpPr>
          <p:nvPr/>
        </p:nvSpPr>
        <p:spPr bwMode="auto">
          <a:xfrm>
            <a:off x="6019800" y="3352800"/>
            <a:ext cx="1128713" cy="3175"/>
          </a:xfrm>
          <a:prstGeom prst="line">
            <a:avLst/>
          </a:prstGeom>
          <a:noFill/>
          <a:ln w="381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4515" name="Text Box 19"/>
          <p:cNvSpPr txBox="1">
            <a:spLocks noChangeArrowheads="1"/>
          </p:cNvSpPr>
          <p:nvPr/>
        </p:nvSpPr>
        <p:spPr bwMode="auto">
          <a:xfrm>
            <a:off x="5181600" y="4724400"/>
            <a:ext cx="35052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zh-CN" altLang="en-US" sz="3200" b="1">
                <a:solidFill>
                  <a:srgbClr val="800000"/>
                </a:solidFill>
                <a:latin typeface="Times New Roman" pitchFamily="18" charset="0"/>
              </a:rPr>
              <a:t>操作数</a:t>
            </a:r>
            <a:r>
              <a:rPr kumimoji="1" lang="en-US" altLang="zh-CN" sz="3200" b="1">
                <a:solidFill>
                  <a:srgbClr val="800000"/>
                </a:solidFill>
                <a:latin typeface="Times New Roman" pitchFamily="18" charset="0"/>
              </a:rPr>
              <a:t>S=(R</a:t>
            </a:r>
            <a:r>
              <a:rPr kumimoji="1" lang="en-US" altLang="zh-CN" sz="3200" b="1" baseline="-25000">
                <a:solidFill>
                  <a:srgbClr val="800000"/>
                </a:solidFill>
                <a:latin typeface="Times New Roman" pitchFamily="18" charset="0"/>
              </a:rPr>
              <a:t>i</a:t>
            </a:r>
            <a:r>
              <a:rPr kumimoji="1" lang="en-US" altLang="zh-CN" sz="3200" b="1">
                <a:solidFill>
                  <a:srgbClr val="800000"/>
                </a:solidFill>
                <a:latin typeface="Times New Roman" pitchFamily="18" charset="0"/>
              </a:rPr>
              <a:t>)</a:t>
            </a:r>
          </a:p>
        </p:txBody>
      </p:sp>
      <p:sp>
        <p:nvSpPr>
          <p:cNvPr id="234516" name="Rectangle 20"/>
          <p:cNvSpPr>
            <a:spLocks noChangeArrowheads="1"/>
          </p:cNvSpPr>
          <p:nvPr/>
        </p:nvSpPr>
        <p:spPr bwMode="auto">
          <a:xfrm>
            <a:off x="7162800" y="3200400"/>
            <a:ext cx="1524000" cy="304800"/>
          </a:xfrm>
          <a:prstGeom prst="rect">
            <a:avLst/>
          </a:prstGeom>
          <a:solidFill>
            <a:srgbClr val="FFFF00"/>
          </a:solidFill>
          <a:ln w="9525" cap="sq">
            <a:solidFill>
              <a:srgbClr val="7A48C4"/>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kumimoji="1" lang="zh-CN" altLang="en-US" sz="2400" b="1">
              <a:solidFill>
                <a:srgbClr val="08080C"/>
              </a:solidFill>
              <a:latin typeface="Times New Roman" pitchFamily="18" charset="0"/>
            </a:endParaRPr>
          </a:p>
        </p:txBody>
      </p:sp>
      <p:sp>
        <p:nvSpPr>
          <p:cNvPr id="234517" name="Text Box 21"/>
          <p:cNvSpPr txBox="1">
            <a:spLocks noChangeArrowheads="1"/>
          </p:cNvSpPr>
          <p:nvPr/>
        </p:nvSpPr>
        <p:spPr bwMode="auto">
          <a:xfrm>
            <a:off x="7467600" y="3124200"/>
            <a:ext cx="1219200" cy="3968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zh-CN" altLang="en-US" sz="2000" b="1">
                <a:solidFill>
                  <a:srgbClr val="FF0000"/>
                </a:solidFill>
                <a:latin typeface="Times New Roman" pitchFamily="18" charset="0"/>
              </a:rPr>
              <a:t>操作数</a:t>
            </a:r>
            <a:endParaRPr kumimoji="1" lang="zh-CN" altLang="en-US" sz="2000">
              <a:solidFill>
                <a:srgbClr val="08080C"/>
              </a:solidFill>
              <a:latin typeface="Times New Roman" pitchFamily="18" charset="0"/>
            </a:endParaRPr>
          </a:p>
        </p:txBody>
      </p:sp>
      <p:sp>
        <p:nvSpPr>
          <p:cNvPr id="234518" name="Text Box 22"/>
          <p:cNvSpPr txBox="1">
            <a:spLocks noChangeArrowheads="1"/>
          </p:cNvSpPr>
          <p:nvPr/>
        </p:nvSpPr>
        <p:spPr bwMode="auto">
          <a:xfrm>
            <a:off x="5257800" y="4191000"/>
            <a:ext cx="2057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3200" b="1">
                <a:solidFill>
                  <a:srgbClr val="FF0000"/>
                </a:solidFill>
                <a:latin typeface="Times New Roman" pitchFamily="18" charset="0"/>
              </a:rPr>
              <a:t>EA= R</a:t>
            </a:r>
            <a:r>
              <a:rPr kumimoji="1" lang="en-US" altLang="zh-CN" sz="3200" b="1" baseline="-25000">
                <a:solidFill>
                  <a:srgbClr val="FF0000"/>
                </a:solidFill>
                <a:latin typeface="Times New Roman" pitchFamily="18" charset="0"/>
              </a:rPr>
              <a:t>i</a:t>
            </a:r>
          </a:p>
        </p:txBody>
      </p:sp>
      <p:sp>
        <p:nvSpPr>
          <p:cNvPr id="234519" name="Text Box 23"/>
          <p:cNvSpPr txBox="1">
            <a:spLocks noChangeArrowheads="1"/>
          </p:cNvSpPr>
          <p:nvPr/>
        </p:nvSpPr>
        <p:spPr bwMode="auto">
          <a:xfrm>
            <a:off x="6629400" y="2952750"/>
            <a:ext cx="914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FF0000"/>
                </a:solidFill>
                <a:latin typeface="Times New Roman" pitchFamily="18" charset="0"/>
              </a:rPr>
              <a:t>R</a:t>
            </a:r>
            <a:r>
              <a:rPr kumimoji="1" lang="en-US" altLang="zh-CN" sz="2000" b="1" baseline="-25000">
                <a:solidFill>
                  <a:srgbClr val="FF0000"/>
                </a:solidFill>
                <a:latin typeface="Times New Roman" pitchFamily="18" charset="0"/>
              </a:rPr>
              <a:t>5</a:t>
            </a:r>
            <a:endParaRPr kumimoji="1" lang="en-US" altLang="zh-CN" sz="900" b="1">
              <a:solidFill>
                <a:srgbClr val="FF0000"/>
              </a:solidFill>
              <a:latin typeface="Times New Roman" pitchFamily="18" charset="0"/>
            </a:endParaRPr>
          </a:p>
        </p:txBody>
      </p:sp>
      <p:sp>
        <p:nvSpPr>
          <p:cNvPr id="234520" name="Text Box 24"/>
          <p:cNvSpPr txBox="1">
            <a:spLocks noChangeArrowheads="1"/>
          </p:cNvSpPr>
          <p:nvPr/>
        </p:nvSpPr>
        <p:spPr bwMode="auto">
          <a:xfrm>
            <a:off x="4859338" y="981075"/>
            <a:ext cx="3960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spcBef>
                <a:spcPct val="50000"/>
              </a:spcBef>
            </a:pPr>
            <a:r>
              <a:rPr kumimoji="1" lang="zh-CN" altLang="en-US" sz="2400" b="1">
                <a:solidFill>
                  <a:srgbClr val="FF0000"/>
                </a:solidFill>
                <a:latin typeface="Times New Roman" pitchFamily="18" charset="0"/>
              </a:rPr>
              <a:t>问题：寄存器数量有限</a:t>
            </a:r>
          </a:p>
        </p:txBody>
      </p:sp>
      <p:sp>
        <p:nvSpPr>
          <p:cNvPr id="139281" name="AutoShape 25">
            <a:hlinkClick r:id="rId2" action="ppaction://hlinksldjump"/>
          </p:cNvPr>
          <p:cNvSpPr>
            <a:spLocks noChangeArrowheads="1"/>
          </p:cNvSpPr>
          <p:nvPr/>
        </p:nvSpPr>
        <p:spPr bwMode="auto">
          <a:xfrm>
            <a:off x="7308850" y="908050"/>
            <a:ext cx="719138" cy="215900"/>
          </a:xfrm>
          <a:prstGeom prst="rightArrow">
            <a:avLst>
              <a:gd name="adj1" fmla="val 50000"/>
              <a:gd name="adj2" fmla="val 8327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2400" b="1">
              <a:solidFill>
                <a:srgbClr val="08080C"/>
              </a:solidFill>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449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3449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3449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3449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34499">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23450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34511"/>
                                        </p:tgtEl>
                                        <p:attrNameLst>
                                          <p:attrName>style.visibility</p:attrName>
                                        </p:attrNameLst>
                                      </p:cBhvr>
                                      <p:to>
                                        <p:strVal val="visible"/>
                                      </p:to>
                                    </p:set>
                                  </p:childTnLst>
                                </p:cTn>
                              </p:par>
                            </p:childTnLst>
                          </p:cTn>
                        </p:par>
                        <p:par>
                          <p:cTn id="31" fill="hold" nodeType="afterGroup">
                            <p:stCondLst>
                              <p:cond delay="500"/>
                            </p:stCondLst>
                            <p:childTnLst>
                              <p:par>
                                <p:cTn id="32" presetID="1" presetClass="entr" presetSubtype="0" fill="hold" grpId="0" nodeType="afterEffect">
                                  <p:stCondLst>
                                    <p:cond delay="0"/>
                                  </p:stCondLst>
                                  <p:childTnLst>
                                    <p:set>
                                      <p:cBhvr>
                                        <p:cTn id="33" dur="1" fill="hold">
                                          <p:stCondLst>
                                            <p:cond delay="499"/>
                                          </p:stCondLst>
                                        </p:cTn>
                                        <p:tgtEl>
                                          <p:spTgt spid="234512"/>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234513"/>
                                        </p:tgtEl>
                                        <p:attrNameLst>
                                          <p:attrName>style.visibility</p:attrName>
                                        </p:attrNameLst>
                                      </p:cBhvr>
                                      <p:to>
                                        <p:strVal val="visible"/>
                                      </p:to>
                                    </p:set>
                                    <p:animEffect transition="in" filter="wipe(up)">
                                      <p:cBhvr>
                                        <p:cTn id="38" dur="500"/>
                                        <p:tgtEl>
                                          <p:spTgt spid="234513"/>
                                        </p:tgtEl>
                                      </p:cBhvr>
                                    </p:animEffect>
                                  </p:childTnLst>
                                </p:cTn>
                              </p:par>
                            </p:childTnLst>
                          </p:cTn>
                        </p:par>
                        <p:par>
                          <p:cTn id="39" fill="hold" nodeType="afterGroup">
                            <p:stCondLst>
                              <p:cond delay="500"/>
                            </p:stCondLst>
                            <p:childTnLst>
                              <p:par>
                                <p:cTn id="40" presetID="22" presetClass="entr" presetSubtype="8" fill="hold" grpId="0" nodeType="afterEffect">
                                  <p:stCondLst>
                                    <p:cond delay="0"/>
                                  </p:stCondLst>
                                  <p:childTnLst>
                                    <p:set>
                                      <p:cBhvr>
                                        <p:cTn id="41" dur="1" fill="hold">
                                          <p:stCondLst>
                                            <p:cond delay="0"/>
                                          </p:stCondLst>
                                        </p:cTn>
                                        <p:tgtEl>
                                          <p:spTgt spid="234514"/>
                                        </p:tgtEl>
                                        <p:attrNameLst>
                                          <p:attrName>style.visibility</p:attrName>
                                        </p:attrNameLst>
                                      </p:cBhvr>
                                      <p:to>
                                        <p:strVal val="visible"/>
                                      </p:to>
                                    </p:set>
                                    <p:animEffect transition="in" filter="wipe(left)">
                                      <p:cBhvr>
                                        <p:cTn id="42" dur="500"/>
                                        <p:tgtEl>
                                          <p:spTgt spid="234514"/>
                                        </p:tgtEl>
                                      </p:cBhvr>
                                    </p:animEffect>
                                  </p:childTnLst>
                                </p:cTn>
                              </p:par>
                            </p:childTnLst>
                          </p:cTn>
                        </p:par>
                        <p:par>
                          <p:cTn id="43" fill="hold" nodeType="afterGroup">
                            <p:stCondLst>
                              <p:cond delay="1000"/>
                            </p:stCondLst>
                            <p:childTnLst>
                              <p:par>
                                <p:cTn id="44" presetID="1" presetClass="entr" presetSubtype="0" fill="hold" grpId="0" nodeType="afterEffect">
                                  <p:stCondLst>
                                    <p:cond delay="1000"/>
                                  </p:stCondLst>
                                  <p:childTnLst>
                                    <p:set>
                                      <p:cBhvr>
                                        <p:cTn id="45" dur="1" fill="hold">
                                          <p:stCondLst>
                                            <p:cond delay="499"/>
                                          </p:stCondLst>
                                        </p:cTn>
                                        <p:tgtEl>
                                          <p:spTgt spid="234519"/>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presetSubtype="0" fill="hold" grpId="0" nodeType="clickEffect">
                                  <p:stCondLst>
                                    <p:cond delay="0"/>
                                  </p:stCondLst>
                                  <p:childTnLst>
                                    <p:set>
                                      <p:cBhvr>
                                        <p:cTn id="49" dur="1" fill="hold">
                                          <p:stCondLst>
                                            <p:cond delay="499"/>
                                          </p:stCondLst>
                                        </p:cTn>
                                        <p:tgtEl>
                                          <p:spTgt spid="234516"/>
                                        </p:tgtEl>
                                        <p:attrNameLst>
                                          <p:attrName>style.visibility</p:attrName>
                                        </p:attrNameLst>
                                      </p:cBhvr>
                                      <p:to>
                                        <p:strVal val="visible"/>
                                      </p:to>
                                    </p:set>
                                  </p:childTnLst>
                                </p:cTn>
                              </p:par>
                            </p:childTnLst>
                          </p:cTn>
                        </p:par>
                        <p:par>
                          <p:cTn id="50" fill="hold" nodeType="afterGroup">
                            <p:stCondLst>
                              <p:cond delay="500"/>
                            </p:stCondLst>
                            <p:childTnLst>
                              <p:par>
                                <p:cTn id="51" presetID="1" presetClass="entr" presetSubtype="0" fill="hold" grpId="0" nodeType="afterEffect">
                                  <p:stCondLst>
                                    <p:cond delay="0"/>
                                  </p:stCondLst>
                                  <p:childTnLst>
                                    <p:set>
                                      <p:cBhvr>
                                        <p:cTn id="52" dur="1" fill="hold">
                                          <p:stCondLst>
                                            <p:cond delay="499"/>
                                          </p:stCondLst>
                                        </p:cTn>
                                        <p:tgtEl>
                                          <p:spTgt spid="234517"/>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499"/>
                                          </p:stCondLst>
                                        </p:cTn>
                                        <p:tgtEl>
                                          <p:spTgt spid="234518"/>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499"/>
                                          </p:stCondLst>
                                        </p:cTn>
                                        <p:tgtEl>
                                          <p:spTgt spid="234515"/>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345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499" grpId="0" build="p" autoUpdateAnimBg="0"/>
      <p:bldP spid="234511" grpId="0" animBg="1"/>
      <p:bldP spid="234512" grpId="0" autoUpdateAnimBg="0"/>
      <p:bldP spid="234513" grpId="0" animBg="1"/>
      <p:bldP spid="234514" grpId="0" animBg="1"/>
      <p:bldP spid="234515" grpId="0" autoUpdateAnimBg="0"/>
      <p:bldP spid="234516" grpId="0" animBg="1"/>
      <p:bldP spid="234517" grpId="0" autoUpdateAnimBg="0"/>
      <p:bldP spid="234518" grpId="0" autoUpdateAnimBg="0"/>
      <p:bldP spid="234519" grpId="0" autoUpdateAnimBg="0"/>
      <p:bldP spid="234520" grpId="0"/>
    </p:bldLst>
  </p:timing>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0290" name="日期占位符 1"/>
          <p:cNvSpPr>
            <a:spLocks noGrp="1"/>
          </p:cNvSpPr>
          <p:nvPr>
            <p:ph type="dt" sz="quarter" idx="10"/>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E3E712FC-A61C-484D-82A4-3BB68E658BD3}" type="datetime2">
              <a:rPr lang="zh-CN" altLang="en-US" smtClean="0">
                <a:solidFill>
                  <a:srgbClr val="08080C"/>
                </a:solidFill>
              </a:rPr>
              <a:pPr eaLnBrk="1" hangingPunct="1"/>
              <a:t>2016年3月7日</a:t>
            </a:fld>
            <a:endParaRPr lang="en-US" altLang="zh-CN" smtClean="0">
              <a:solidFill>
                <a:srgbClr val="08080C"/>
              </a:solidFill>
            </a:endParaRPr>
          </a:p>
        </p:txBody>
      </p:sp>
      <p:sp>
        <p:nvSpPr>
          <p:cNvPr id="140291" name="页脚占位符 3"/>
          <p:cNvSpPr>
            <a:spLocks noGrp="1"/>
          </p:cNvSpPr>
          <p:nvPr>
            <p:ph type="ftr" sz="quarter" idx="12"/>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r>
              <a:rPr lang="zh-CN" altLang="en-US" smtClean="0">
                <a:solidFill>
                  <a:srgbClr val="663300"/>
                </a:solidFill>
                <a:ea typeface="隶书体" pitchFamily="49" charset="-122"/>
              </a:rPr>
              <a:t>华南理工大学广州学院</a:t>
            </a:r>
          </a:p>
        </p:txBody>
      </p:sp>
      <p:grpSp>
        <p:nvGrpSpPr>
          <p:cNvPr id="233474" name="Group 2"/>
          <p:cNvGrpSpPr>
            <a:grpSpLocks/>
          </p:cNvGrpSpPr>
          <p:nvPr/>
        </p:nvGrpSpPr>
        <p:grpSpPr bwMode="auto">
          <a:xfrm>
            <a:off x="4724400" y="1676400"/>
            <a:ext cx="3733800" cy="2590800"/>
            <a:chOff x="2976" y="1056"/>
            <a:chExt cx="2352" cy="1632"/>
          </a:xfrm>
        </p:grpSpPr>
        <p:sp>
          <p:nvSpPr>
            <p:cNvPr id="140304" name="Line 3"/>
            <p:cNvSpPr>
              <a:spLocks noChangeShapeType="1"/>
            </p:cNvSpPr>
            <p:nvPr/>
          </p:nvSpPr>
          <p:spPr bwMode="auto">
            <a:xfrm>
              <a:off x="3600" y="1488"/>
              <a:ext cx="0" cy="624"/>
            </a:xfrm>
            <a:prstGeom prst="line">
              <a:avLst/>
            </a:prstGeom>
            <a:noFill/>
            <a:ln w="38100" cap="sq">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0305" name="Line 4"/>
            <p:cNvSpPr>
              <a:spLocks noChangeShapeType="1"/>
            </p:cNvSpPr>
            <p:nvPr/>
          </p:nvSpPr>
          <p:spPr bwMode="auto">
            <a:xfrm>
              <a:off x="3600" y="2112"/>
              <a:ext cx="720" cy="0"/>
            </a:xfrm>
            <a:prstGeom prst="line">
              <a:avLst/>
            </a:prstGeom>
            <a:noFill/>
            <a:ln w="38100" cap="sq">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0306" name="Rectangle 5"/>
            <p:cNvSpPr>
              <a:spLocks noChangeArrowheads="1"/>
            </p:cNvSpPr>
            <p:nvPr/>
          </p:nvSpPr>
          <p:spPr bwMode="auto">
            <a:xfrm>
              <a:off x="2976" y="1296"/>
              <a:ext cx="964" cy="192"/>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2400" b="1">
                <a:solidFill>
                  <a:srgbClr val="08080C"/>
                </a:solidFill>
                <a:latin typeface="Times New Roman" pitchFamily="18" charset="0"/>
              </a:endParaRPr>
            </a:p>
          </p:txBody>
        </p:sp>
        <p:sp>
          <p:nvSpPr>
            <p:cNvPr id="140307" name="Rectangle 6"/>
            <p:cNvSpPr>
              <a:spLocks noChangeArrowheads="1"/>
            </p:cNvSpPr>
            <p:nvPr/>
          </p:nvSpPr>
          <p:spPr bwMode="auto">
            <a:xfrm>
              <a:off x="4320" y="1296"/>
              <a:ext cx="960" cy="13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2400" b="1">
                <a:solidFill>
                  <a:srgbClr val="08080C"/>
                </a:solidFill>
                <a:latin typeface="Times New Roman" pitchFamily="18" charset="0"/>
              </a:endParaRPr>
            </a:p>
          </p:txBody>
        </p:sp>
        <p:sp>
          <p:nvSpPr>
            <p:cNvPr id="140308" name="Line 7"/>
            <p:cNvSpPr>
              <a:spLocks noChangeShapeType="1"/>
            </p:cNvSpPr>
            <p:nvPr/>
          </p:nvSpPr>
          <p:spPr bwMode="auto">
            <a:xfrm>
              <a:off x="4320" y="2016"/>
              <a:ext cx="9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09" name="Line 8"/>
            <p:cNvSpPr>
              <a:spLocks noChangeShapeType="1"/>
            </p:cNvSpPr>
            <p:nvPr/>
          </p:nvSpPr>
          <p:spPr bwMode="auto">
            <a:xfrm>
              <a:off x="4320" y="2208"/>
              <a:ext cx="9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10" name="Text Box 9"/>
            <p:cNvSpPr txBox="1">
              <a:spLocks noChangeArrowheads="1"/>
            </p:cNvSpPr>
            <p:nvPr/>
          </p:nvSpPr>
          <p:spPr bwMode="auto">
            <a:xfrm>
              <a:off x="4512" y="1968"/>
              <a:ext cx="7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zh-CN" altLang="en-US" sz="2000" b="1">
                  <a:solidFill>
                    <a:srgbClr val="FF0000"/>
                  </a:solidFill>
                  <a:latin typeface="Times New Roman" pitchFamily="18" charset="0"/>
                </a:rPr>
                <a:t>操作数</a:t>
              </a:r>
              <a:endParaRPr kumimoji="1" lang="zh-CN" altLang="en-US" sz="2000">
                <a:solidFill>
                  <a:srgbClr val="08080C"/>
                </a:solidFill>
                <a:latin typeface="Times New Roman" pitchFamily="18" charset="0"/>
              </a:endParaRPr>
            </a:p>
          </p:txBody>
        </p:sp>
        <p:sp>
          <p:nvSpPr>
            <p:cNvPr id="140311" name="Text Box 10"/>
            <p:cNvSpPr txBox="1">
              <a:spLocks noChangeArrowheads="1"/>
            </p:cNvSpPr>
            <p:nvPr/>
          </p:nvSpPr>
          <p:spPr bwMode="auto">
            <a:xfrm>
              <a:off x="2976" y="1258"/>
              <a:ext cx="6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FF0000"/>
                  </a:solidFill>
                  <a:latin typeface="Times New Roman" pitchFamily="18" charset="0"/>
                </a:rPr>
                <a:t>OP</a:t>
              </a:r>
            </a:p>
          </p:txBody>
        </p:sp>
        <p:sp>
          <p:nvSpPr>
            <p:cNvPr id="140312" name="Text Box 11"/>
            <p:cNvSpPr txBox="1">
              <a:spLocks noChangeArrowheads="1"/>
            </p:cNvSpPr>
            <p:nvPr/>
          </p:nvSpPr>
          <p:spPr bwMode="auto">
            <a:xfrm>
              <a:off x="2976" y="1056"/>
              <a:ext cx="105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zh-CN" altLang="en-US" sz="2000" b="1">
                  <a:solidFill>
                    <a:srgbClr val="A50021"/>
                  </a:solidFill>
                  <a:latin typeface="Times New Roman" pitchFamily="18" charset="0"/>
                </a:rPr>
                <a:t>指令寄存器</a:t>
              </a:r>
              <a:endParaRPr kumimoji="1" lang="zh-CN" altLang="en-US" sz="900" b="1">
                <a:solidFill>
                  <a:srgbClr val="A50021"/>
                </a:solidFill>
                <a:latin typeface="Times New Roman" pitchFamily="18" charset="0"/>
              </a:endParaRPr>
            </a:p>
          </p:txBody>
        </p:sp>
        <p:sp>
          <p:nvSpPr>
            <p:cNvPr id="140313" name="Text Box 12"/>
            <p:cNvSpPr txBox="1">
              <a:spLocks noChangeArrowheads="1"/>
            </p:cNvSpPr>
            <p:nvPr/>
          </p:nvSpPr>
          <p:spPr bwMode="auto">
            <a:xfrm>
              <a:off x="4416" y="1056"/>
              <a:ext cx="91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zh-CN" altLang="en-US" sz="2000" b="1">
                  <a:solidFill>
                    <a:srgbClr val="A50021"/>
                  </a:solidFill>
                  <a:latin typeface="Times New Roman" pitchFamily="18" charset="0"/>
                </a:rPr>
                <a:t>主存储器</a:t>
              </a:r>
            </a:p>
          </p:txBody>
        </p:sp>
        <p:sp>
          <p:nvSpPr>
            <p:cNvPr id="140314" name="Text Box 13"/>
            <p:cNvSpPr txBox="1">
              <a:spLocks noChangeArrowheads="1"/>
            </p:cNvSpPr>
            <p:nvPr/>
          </p:nvSpPr>
          <p:spPr bwMode="auto">
            <a:xfrm>
              <a:off x="3504" y="1248"/>
              <a:ext cx="5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FF0000"/>
                  </a:solidFill>
                  <a:latin typeface="Times New Roman" pitchFamily="18" charset="0"/>
                </a:rPr>
                <a:t>A</a:t>
              </a:r>
              <a:endParaRPr kumimoji="1" lang="en-US" altLang="zh-CN" sz="900" b="1">
                <a:solidFill>
                  <a:srgbClr val="FF0000"/>
                </a:solidFill>
                <a:latin typeface="Times New Roman" pitchFamily="18" charset="0"/>
              </a:endParaRPr>
            </a:p>
          </p:txBody>
        </p:sp>
        <p:sp>
          <p:nvSpPr>
            <p:cNvPr id="140315" name="Line 14"/>
            <p:cNvSpPr>
              <a:spLocks noChangeShapeType="1"/>
            </p:cNvSpPr>
            <p:nvPr/>
          </p:nvSpPr>
          <p:spPr bwMode="auto">
            <a:xfrm flipV="1">
              <a:off x="3264" y="1296"/>
              <a:ext cx="0" cy="19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140293" name="Rectangle 15"/>
          <p:cNvSpPr>
            <a:spLocks noGrp="1" noChangeArrowheads="1"/>
          </p:cNvSpPr>
          <p:nvPr>
            <p:ph type="title" idx="4294967295"/>
          </p:nvPr>
        </p:nvSpPr>
        <p:spPr/>
        <p:txBody>
          <a:bodyPr/>
          <a:lstStyle/>
          <a:p>
            <a:pPr eaLnBrk="1" hangingPunct="1"/>
            <a:r>
              <a:rPr lang="en-US" altLang="zh-CN" sz="2400" smtClean="0">
                <a:solidFill>
                  <a:schemeClr val="tx1"/>
                </a:solidFill>
                <a:latin typeface="Times New Roman" pitchFamily="18" charset="0"/>
              </a:rPr>
              <a:t>3.2 </a:t>
            </a:r>
            <a:r>
              <a:rPr lang="zh-CN" altLang="en-US" sz="2400" smtClean="0">
                <a:solidFill>
                  <a:schemeClr val="tx1"/>
                </a:solidFill>
                <a:latin typeface="SimSun" pitchFamily="2" charset="-122"/>
              </a:rPr>
              <a:t>寻址技术</a:t>
            </a:r>
            <a:endParaRPr lang="zh-CN" altLang="en-US" smtClean="0">
              <a:latin typeface="SimSun" pitchFamily="2" charset="-122"/>
            </a:endParaRPr>
          </a:p>
        </p:txBody>
      </p:sp>
      <p:sp>
        <p:nvSpPr>
          <p:cNvPr id="233488" name="Rectangle 16"/>
          <p:cNvSpPr>
            <a:spLocks noGrp="1" noChangeArrowheads="1"/>
          </p:cNvSpPr>
          <p:nvPr>
            <p:ph type="body" idx="4294967295"/>
          </p:nvPr>
        </p:nvSpPr>
        <p:spPr>
          <a:xfrm>
            <a:off x="304800" y="838200"/>
            <a:ext cx="3810000" cy="5410200"/>
          </a:xfrm>
        </p:spPr>
        <p:txBody>
          <a:bodyPr/>
          <a:lstStyle/>
          <a:p>
            <a:pPr eaLnBrk="1" hangingPunct="1">
              <a:lnSpc>
                <a:spcPct val="90000"/>
              </a:lnSpc>
              <a:buFontTx/>
              <a:buNone/>
            </a:pPr>
            <a:r>
              <a:rPr lang="en-US" altLang="zh-CN" b="1" smtClean="0">
                <a:latin typeface="Times New Roman" pitchFamily="18" charset="0"/>
              </a:rPr>
              <a:t>3.</a:t>
            </a:r>
            <a:r>
              <a:rPr lang="zh-CN" altLang="en-US" b="1" smtClean="0">
                <a:latin typeface="Times New Roman" pitchFamily="18" charset="0"/>
              </a:rPr>
              <a:t>直接寻址</a:t>
            </a:r>
          </a:p>
          <a:p>
            <a:pPr eaLnBrk="1" hangingPunct="1">
              <a:lnSpc>
                <a:spcPct val="90000"/>
              </a:lnSpc>
              <a:buFontTx/>
              <a:buNone/>
            </a:pPr>
            <a:r>
              <a:rPr lang="zh-CN" altLang="en-US" b="1" smtClean="0">
                <a:latin typeface="Times New Roman" pitchFamily="18" charset="0"/>
              </a:rPr>
              <a:t>           指令中地址码字段给出的地址</a:t>
            </a:r>
            <a:r>
              <a:rPr lang="en-US" altLang="zh-CN" b="1" smtClean="0">
                <a:latin typeface="Times New Roman" pitchFamily="18" charset="0"/>
              </a:rPr>
              <a:t>A</a:t>
            </a:r>
            <a:r>
              <a:rPr lang="zh-CN" altLang="en-US" b="1" smtClean="0">
                <a:latin typeface="Times New Roman" pitchFamily="18" charset="0"/>
              </a:rPr>
              <a:t>就是操作数的有效地址：</a:t>
            </a:r>
          </a:p>
          <a:p>
            <a:pPr eaLnBrk="1" hangingPunct="1">
              <a:lnSpc>
                <a:spcPct val="90000"/>
              </a:lnSpc>
              <a:buFontTx/>
              <a:buNone/>
            </a:pPr>
            <a:r>
              <a:rPr lang="zh-CN" altLang="en-US" b="1" smtClean="0">
                <a:latin typeface="Times New Roman" pitchFamily="18" charset="0"/>
              </a:rPr>
              <a:t>            </a:t>
            </a:r>
            <a:r>
              <a:rPr lang="en-US" altLang="zh-CN" b="1" smtClean="0">
                <a:solidFill>
                  <a:srgbClr val="FF0000"/>
                </a:solidFill>
                <a:latin typeface="Times New Roman" pitchFamily="18" charset="0"/>
              </a:rPr>
              <a:t>EA=A</a:t>
            </a:r>
          </a:p>
          <a:p>
            <a:pPr eaLnBrk="1" hangingPunct="1">
              <a:lnSpc>
                <a:spcPct val="90000"/>
              </a:lnSpc>
              <a:buFontTx/>
              <a:buNone/>
            </a:pPr>
            <a:r>
              <a:rPr lang="en-US" altLang="zh-CN" b="1" smtClean="0">
                <a:latin typeface="Times New Roman" pitchFamily="18" charset="0"/>
              </a:rPr>
              <a:t>            </a:t>
            </a:r>
            <a:r>
              <a:rPr lang="zh-CN" altLang="en-US" b="1" smtClean="0">
                <a:latin typeface="Times New Roman" pitchFamily="18" charset="0"/>
              </a:rPr>
              <a:t>由于操作数地址是不能修改的，与程序本身所在的位置无关，所以又叫做</a:t>
            </a:r>
            <a:r>
              <a:rPr lang="zh-CN" altLang="en-US" b="1" smtClean="0">
                <a:solidFill>
                  <a:srgbClr val="FF0000"/>
                </a:solidFill>
                <a:latin typeface="Times New Roman" pitchFamily="18" charset="0"/>
              </a:rPr>
              <a:t>绝对寻址</a:t>
            </a:r>
            <a:r>
              <a:rPr lang="zh-CN" altLang="en-US" b="1" smtClean="0">
                <a:latin typeface="Times New Roman" pitchFamily="18" charset="0"/>
              </a:rPr>
              <a:t>方式。</a:t>
            </a:r>
          </a:p>
        </p:txBody>
      </p:sp>
      <p:sp>
        <p:nvSpPr>
          <p:cNvPr id="233489" name="Rectangle 17"/>
          <p:cNvSpPr>
            <a:spLocks noChangeArrowheads="1"/>
          </p:cNvSpPr>
          <p:nvPr/>
        </p:nvSpPr>
        <p:spPr bwMode="auto">
          <a:xfrm>
            <a:off x="6858000" y="3200400"/>
            <a:ext cx="1524000" cy="304800"/>
          </a:xfrm>
          <a:prstGeom prst="rect">
            <a:avLst/>
          </a:prstGeom>
          <a:solidFill>
            <a:srgbClr val="FFFF00"/>
          </a:solidFill>
          <a:ln w="9525" cap="sq">
            <a:solidFill>
              <a:srgbClr val="7A48C4"/>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kumimoji="1" lang="zh-CN" altLang="en-US" sz="2400" b="1">
              <a:solidFill>
                <a:srgbClr val="08080C"/>
              </a:solidFill>
              <a:latin typeface="Times New Roman" pitchFamily="18" charset="0"/>
            </a:endParaRPr>
          </a:p>
        </p:txBody>
      </p:sp>
      <p:sp>
        <p:nvSpPr>
          <p:cNvPr id="233490" name="Text Box 18"/>
          <p:cNvSpPr txBox="1">
            <a:spLocks noChangeArrowheads="1"/>
          </p:cNvSpPr>
          <p:nvPr/>
        </p:nvSpPr>
        <p:spPr bwMode="auto">
          <a:xfrm>
            <a:off x="7162800" y="3124200"/>
            <a:ext cx="1219200" cy="3968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zh-CN" altLang="en-US" sz="2000" b="1">
                <a:solidFill>
                  <a:srgbClr val="FF0000"/>
                </a:solidFill>
                <a:latin typeface="Times New Roman" pitchFamily="18" charset="0"/>
              </a:rPr>
              <a:t>操作数</a:t>
            </a:r>
            <a:endParaRPr kumimoji="1" lang="zh-CN" altLang="en-US" sz="2000">
              <a:solidFill>
                <a:srgbClr val="08080C"/>
              </a:solidFill>
              <a:latin typeface="Times New Roman" pitchFamily="18" charset="0"/>
            </a:endParaRPr>
          </a:p>
        </p:txBody>
      </p:sp>
      <p:sp>
        <p:nvSpPr>
          <p:cNvPr id="233491" name="Rectangle 19"/>
          <p:cNvSpPr>
            <a:spLocks noChangeArrowheads="1"/>
          </p:cNvSpPr>
          <p:nvPr/>
        </p:nvSpPr>
        <p:spPr bwMode="auto">
          <a:xfrm>
            <a:off x="5181600" y="2057400"/>
            <a:ext cx="1066800" cy="304800"/>
          </a:xfrm>
          <a:prstGeom prst="rect">
            <a:avLst/>
          </a:prstGeom>
          <a:solidFill>
            <a:srgbClr val="FFFF00"/>
          </a:solidFill>
          <a:ln w="9525" cap="sq">
            <a:solidFill>
              <a:srgbClr val="7A48C4"/>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kumimoji="1" lang="zh-CN" altLang="en-US" sz="2400" b="1">
              <a:solidFill>
                <a:srgbClr val="08080C"/>
              </a:solidFill>
              <a:latin typeface="Times New Roman" pitchFamily="18" charset="0"/>
            </a:endParaRPr>
          </a:p>
        </p:txBody>
      </p:sp>
      <p:sp>
        <p:nvSpPr>
          <p:cNvPr id="233492" name="Text Box 20"/>
          <p:cNvSpPr txBox="1">
            <a:spLocks noChangeArrowheads="1"/>
          </p:cNvSpPr>
          <p:nvPr/>
        </p:nvSpPr>
        <p:spPr bwMode="auto">
          <a:xfrm>
            <a:off x="5429250" y="2019300"/>
            <a:ext cx="914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FF0000"/>
                </a:solidFill>
                <a:latin typeface="Times New Roman" pitchFamily="18" charset="0"/>
              </a:rPr>
              <a:t>100</a:t>
            </a:r>
            <a:endParaRPr kumimoji="1" lang="en-US" altLang="zh-CN" sz="900" b="1">
              <a:solidFill>
                <a:srgbClr val="FF0000"/>
              </a:solidFill>
              <a:latin typeface="Times New Roman" pitchFamily="18" charset="0"/>
            </a:endParaRPr>
          </a:p>
        </p:txBody>
      </p:sp>
      <p:sp>
        <p:nvSpPr>
          <p:cNvPr id="233493" name="Line 21"/>
          <p:cNvSpPr>
            <a:spLocks noChangeShapeType="1"/>
          </p:cNvSpPr>
          <p:nvPr/>
        </p:nvSpPr>
        <p:spPr bwMode="auto">
          <a:xfrm>
            <a:off x="5715000" y="2362200"/>
            <a:ext cx="0" cy="990600"/>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3494" name="Line 22"/>
          <p:cNvSpPr>
            <a:spLocks noChangeShapeType="1"/>
          </p:cNvSpPr>
          <p:nvPr/>
        </p:nvSpPr>
        <p:spPr bwMode="auto">
          <a:xfrm>
            <a:off x="5715000" y="3352800"/>
            <a:ext cx="1128713" cy="3175"/>
          </a:xfrm>
          <a:prstGeom prst="line">
            <a:avLst/>
          </a:prstGeom>
          <a:noFill/>
          <a:ln w="381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3495" name="Text Box 23"/>
          <p:cNvSpPr txBox="1">
            <a:spLocks noChangeArrowheads="1"/>
          </p:cNvSpPr>
          <p:nvPr/>
        </p:nvSpPr>
        <p:spPr bwMode="auto">
          <a:xfrm>
            <a:off x="4876800" y="4724400"/>
            <a:ext cx="35052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zh-CN" altLang="en-US" sz="3200" b="1">
                <a:solidFill>
                  <a:srgbClr val="800000"/>
                </a:solidFill>
                <a:latin typeface="Times New Roman" pitchFamily="18" charset="0"/>
              </a:rPr>
              <a:t>操作数</a:t>
            </a:r>
            <a:r>
              <a:rPr kumimoji="1" lang="en-US" altLang="zh-CN" sz="3200" b="1">
                <a:solidFill>
                  <a:srgbClr val="800000"/>
                </a:solidFill>
                <a:latin typeface="Times New Roman" pitchFamily="18" charset="0"/>
              </a:rPr>
              <a:t>S=(A)</a:t>
            </a:r>
          </a:p>
        </p:txBody>
      </p:sp>
      <p:sp>
        <p:nvSpPr>
          <p:cNvPr id="233496" name="Text Box 24"/>
          <p:cNvSpPr txBox="1">
            <a:spLocks noChangeArrowheads="1"/>
          </p:cNvSpPr>
          <p:nvPr/>
        </p:nvSpPr>
        <p:spPr bwMode="auto">
          <a:xfrm>
            <a:off x="6343650" y="2990850"/>
            <a:ext cx="914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FF0000"/>
                </a:solidFill>
                <a:latin typeface="Times New Roman" pitchFamily="18" charset="0"/>
              </a:rPr>
              <a:t>100</a:t>
            </a:r>
            <a:endParaRPr kumimoji="1" lang="en-US" altLang="zh-CN" sz="900" b="1">
              <a:solidFill>
                <a:srgbClr val="FF0000"/>
              </a:solidFill>
              <a:latin typeface="Times New Roman" pitchFamily="18" charset="0"/>
            </a:endParaRPr>
          </a:p>
        </p:txBody>
      </p:sp>
      <p:sp>
        <p:nvSpPr>
          <p:cNvPr id="140303" name="AutoShape 25">
            <a:hlinkClick r:id="rId2" action="ppaction://hlinksldjump"/>
          </p:cNvPr>
          <p:cNvSpPr>
            <a:spLocks noChangeArrowheads="1"/>
          </p:cNvSpPr>
          <p:nvPr/>
        </p:nvSpPr>
        <p:spPr bwMode="auto">
          <a:xfrm>
            <a:off x="7308850" y="1052513"/>
            <a:ext cx="719138" cy="215900"/>
          </a:xfrm>
          <a:prstGeom prst="rightArrow">
            <a:avLst>
              <a:gd name="adj1" fmla="val 50000"/>
              <a:gd name="adj2" fmla="val 8327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2400" b="1">
              <a:solidFill>
                <a:srgbClr val="08080C"/>
              </a:solidFill>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348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3348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33488">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33488">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23347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33491"/>
                                        </p:tgtEl>
                                        <p:attrNameLst>
                                          <p:attrName>style.visibility</p:attrName>
                                        </p:attrNameLst>
                                      </p:cBhvr>
                                      <p:to>
                                        <p:strVal val="visible"/>
                                      </p:to>
                                    </p:set>
                                  </p:childTnLst>
                                </p:cTn>
                              </p:par>
                            </p:childTnLst>
                          </p:cTn>
                        </p:par>
                        <p:par>
                          <p:cTn id="27" fill="hold" nodeType="afterGroup">
                            <p:stCondLst>
                              <p:cond delay="500"/>
                            </p:stCondLst>
                            <p:childTnLst>
                              <p:par>
                                <p:cTn id="28" presetID="1" presetClass="entr" presetSubtype="0" fill="hold" grpId="0" nodeType="afterEffect">
                                  <p:stCondLst>
                                    <p:cond delay="0"/>
                                  </p:stCondLst>
                                  <p:childTnLst>
                                    <p:set>
                                      <p:cBhvr>
                                        <p:cTn id="29" dur="1" fill="hold">
                                          <p:stCondLst>
                                            <p:cond delay="499"/>
                                          </p:stCondLst>
                                        </p:cTn>
                                        <p:tgtEl>
                                          <p:spTgt spid="233492"/>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233493"/>
                                        </p:tgtEl>
                                        <p:attrNameLst>
                                          <p:attrName>style.visibility</p:attrName>
                                        </p:attrNameLst>
                                      </p:cBhvr>
                                      <p:to>
                                        <p:strVal val="visible"/>
                                      </p:to>
                                    </p:set>
                                    <p:animEffect transition="in" filter="wipe(up)">
                                      <p:cBhvr>
                                        <p:cTn id="34" dur="500"/>
                                        <p:tgtEl>
                                          <p:spTgt spid="233493"/>
                                        </p:tgtEl>
                                      </p:cBhvr>
                                    </p:animEffect>
                                  </p:childTnLst>
                                </p:cTn>
                              </p:par>
                            </p:childTnLst>
                          </p:cTn>
                        </p:par>
                        <p:par>
                          <p:cTn id="35" fill="hold" nodeType="afterGroup">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233494"/>
                                        </p:tgtEl>
                                        <p:attrNameLst>
                                          <p:attrName>style.visibility</p:attrName>
                                        </p:attrNameLst>
                                      </p:cBhvr>
                                      <p:to>
                                        <p:strVal val="visible"/>
                                      </p:to>
                                    </p:set>
                                    <p:animEffect transition="in" filter="wipe(left)">
                                      <p:cBhvr>
                                        <p:cTn id="38" dur="500"/>
                                        <p:tgtEl>
                                          <p:spTgt spid="233494"/>
                                        </p:tgtEl>
                                      </p:cBhvr>
                                    </p:animEffect>
                                  </p:childTnLst>
                                </p:cTn>
                              </p:par>
                            </p:childTnLst>
                          </p:cTn>
                        </p:par>
                        <p:par>
                          <p:cTn id="39" fill="hold" nodeType="afterGroup">
                            <p:stCondLst>
                              <p:cond delay="1000"/>
                            </p:stCondLst>
                            <p:childTnLst>
                              <p:par>
                                <p:cTn id="40" presetID="1" presetClass="entr" presetSubtype="0" fill="hold" grpId="0" nodeType="afterEffect">
                                  <p:stCondLst>
                                    <p:cond delay="0"/>
                                  </p:stCondLst>
                                  <p:childTnLst>
                                    <p:set>
                                      <p:cBhvr>
                                        <p:cTn id="41" dur="1" fill="hold">
                                          <p:stCondLst>
                                            <p:cond delay="499"/>
                                          </p:stCondLst>
                                        </p:cTn>
                                        <p:tgtEl>
                                          <p:spTgt spid="233496"/>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childTnLst>
                                    <p:set>
                                      <p:cBhvr>
                                        <p:cTn id="45" dur="1" fill="hold">
                                          <p:stCondLst>
                                            <p:cond delay="499"/>
                                          </p:stCondLst>
                                        </p:cTn>
                                        <p:tgtEl>
                                          <p:spTgt spid="233489"/>
                                        </p:tgtEl>
                                        <p:attrNameLst>
                                          <p:attrName>style.visibility</p:attrName>
                                        </p:attrNameLst>
                                      </p:cBhvr>
                                      <p:to>
                                        <p:strVal val="visible"/>
                                      </p:to>
                                    </p:set>
                                  </p:childTnLst>
                                </p:cTn>
                              </p:par>
                            </p:childTnLst>
                          </p:cTn>
                        </p:par>
                        <p:par>
                          <p:cTn id="46" fill="hold" nodeType="afterGroup">
                            <p:stCondLst>
                              <p:cond delay="500"/>
                            </p:stCondLst>
                            <p:childTnLst>
                              <p:par>
                                <p:cTn id="47" presetID="1" presetClass="entr" presetSubtype="0" fill="hold" grpId="0" nodeType="afterEffect">
                                  <p:stCondLst>
                                    <p:cond delay="0"/>
                                  </p:stCondLst>
                                  <p:childTnLst>
                                    <p:set>
                                      <p:cBhvr>
                                        <p:cTn id="48" dur="1" fill="hold">
                                          <p:stCondLst>
                                            <p:cond delay="499"/>
                                          </p:stCondLst>
                                        </p:cTn>
                                        <p:tgtEl>
                                          <p:spTgt spid="233490"/>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499"/>
                                          </p:stCondLst>
                                        </p:cTn>
                                        <p:tgtEl>
                                          <p:spTgt spid="2334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488" grpId="0" build="p" autoUpdateAnimBg="0"/>
      <p:bldP spid="233489" grpId="0" animBg="1"/>
      <p:bldP spid="233490" grpId="0" autoUpdateAnimBg="0"/>
      <p:bldP spid="233491" grpId="0" animBg="1"/>
      <p:bldP spid="233492" grpId="0" autoUpdateAnimBg="0"/>
      <p:bldP spid="233493" grpId="0" animBg="1"/>
      <p:bldP spid="233494" grpId="0" animBg="1"/>
      <p:bldP spid="233495" grpId="0" autoUpdateAnimBg="0"/>
      <p:bldP spid="233496" grpId="0"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1314" name="日期占位符 1"/>
          <p:cNvSpPr>
            <a:spLocks noGrp="1"/>
          </p:cNvSpPr>
          <p:nvPr>
            <p:ph type="dt" sz="quarter" idx="10"/>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FC2583E2-3E5C-4BC0-8A07-755724C8D8B6}" type="datetime2">
              <a:rPr lang="zh-CN" altLang="en-US" smtClean="0">
                <a:solidFill>
                  <a:srgbClr val="08080C"/>
                </a:solidFill>
              </a:rPr>
              <a:pPr eaLnBrk="1" hangingPunct="1"/>
              <a:t>2016年3月7日</a:t>
            </a:fld>
            <a:endParaRPr lang="en-US" altLang="zh-CN" smtClean="0">
              <a:solidFill>
                <a:srgbClr val="08080C"/>
              </a:solidFill>
            </a:endParaRPr>
          </a:p>
        </p:txBody>
      </p:sp>
      <p:sp>
        <p:nvSpPr>
          <p:cNvPr id="141315" name="页脚占位符 3"/>
          <p:cNvSpPr>
            <a:spLocks noGrp="1"/>
          </p:cNvSpPr>
          <p:nvPr>
            <p:ph type="ftr" sz="quarter" idx="12"/>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141316" name="Rectangle 2"/>
          <p:cNvSpPr>
            <a:spLocks noGrp="1" noChangeArrowheads="1"/>
          </p:cNvSpPr>
          <p:nvPr>
            <p:ph type="title" idx="4294967295"/>
          </p:nvPr>
        </p:nvSpPr>
        <p:spPr/>
        <p:txBody>
          <a:bodyPr/>
          <a:lstStyle/>
          <a:p>
            <a:pPr eaLnBrk="1" hangingPunct="1"/>
            <a:r>
              <a:rPr lang="en-US" altLang="zh-CN" sz="2400" smtClean="0">
                <a:solidFill>
                  <a:schemeClr val="tx1"/>
                </a:solidFill>
                <a:latin typeface="Times New Roman" pitchFamily="18" charset="0"/>
              </a:rPr>
              <a:t>3.2 </a:t>
            </a:r>
            <a:r>
              <a:rPr lang="zh-CN" altLang="en-US" sz="2400" smtClean="0">
                <a:solidFill>
                  <a:schemeClr val="tx1"/>
                </a:solidFill>
                <a:latin typeface="SimSun" pitchFamily="2" charset="-122"/>
              </a:rPr>
              <a:t>寻址技术</a:t>
            </a:r>
            <a:endParaRPr lang="zh-CN" altLang="en-US" smtClean="0">
              <a:latin typeface="SimSun" pitchFamily="2" charset="-122"/>
            </a:endParaRPr>
          </a:p>
        </p:txBody>
      </p:sp>
      <p:sp>
        <p:nvSpPr>
          <p:cNvPr id="235523" name="Rectangle 3"/>
          <p:cNvSpPr>
            <a:spLocks noGrp="1" noChangeArrowheads="1"/>
          </p:cNvSpPr>
          <p:nvPr>
            <p:ph type="body" idx="4294967295"/>
          </p:nvPr>
        </p:nvSpPr>
        <p:spPr>
          <a:xfrm>
            <a:off x="228600" y="914400"/>
            <a:ext cx="4419600" cy="5638800"/>
          </a:xfrm>
        </p:spPr>
        <p:txBody>
          <a:bodyPr/>
          <a:lstStyle/>
          <a:p>
            <a:pPr eaLnBrk="1" hangingPunct="1">
              <a:lnSpc>
                <a:spcPct val="90000"/>
              </a:lnSpc>
              <a:buFontTx/>
              <a:buNone/>
            </a:pPr>
            <a:r>
              <a:rPr lang="en-US" altLang="zh-CN" b="1" smtClean="0">
                <a:latin typeface="Times New Roman" pitchFamily="18" charset="0"/>
              </a:rPr>
              <a:t>4.</a:t>
            </a:r>
            <a:r>
              <a:rPr lang="zh-CN" altLang="en-US" b="1" smtClean="0">
                <a:latin typeface="Times New Roman" pitchFamily="18" charset="0"/>
              </a:rPr>
              <a:t>间接寻址</a:t>
            </a:r>
          </a:p>
          <a:p>
            <a:pPr eaLnBrk="1" hangingPunct="1">
              <a:lnSpc>
                <a:spcPct val="90000"/>
              </a:lnSpc>
              <a:buFontTx/>
              <a:buNone/>
            </a:pPr>
            <a:r>
              <a:rPr lang="zh-CN" altLang="en-US" b="1" smtClean="0">
                <a:latin typeface="Times New Roman" pitchFamily="18" charset="0"/>
              </a:rPr>
              <a:t>            指令中给出的地址</a:t>
            </a:r>
            <a:r>
              <a:rPr lang="en-US" altLang="zh-CN" b="1" smtClean="0">
                <a:latin typeface="Times New Roman" pitchFamily="18" charset="0"/>
              </a:rPr>
              <a:t>A</a:t>
            </a:r>
            <a:r>
              <a:rPr lang="zh-CN" altLang="en-US" b="1" smtClean="0">
                <a:latin typeface="Times New Roman" pitchFamily="18" charset="0"/>
              </a:rPr>
              <a:t>不是操作数的地址，而是存放操作数地址的地址。</a:t>
            </a:r>
          </a:p>
          <a:p>
            <a:pPr eaLnBrk="1" hangingPunct="1">
              <a:lnSpc>
                <a:spcPct val="90000"/>
              </a:lnSpc>
              <a:buFontTx/>
              <a:buNone/>
            </a:pPr>
            <a:r>
              <a:rPr lang="zh-CN" altLang="en-US" b="1" smtClean="0">
                <a:latin typeface="Times New Roman" pitchFamily="18" charset="0"/>
              </a:rPr>
              <a:t>            </a:t>
            </a:r>
            <a:r>
              <a:rPr lang="en-US" altLang="zh-CN" b="1" smtClean="0">
                <a:solidFill>
                  <a:srgbClr val="FF0000"/>
                </a:solidFill>
                <a:latin typeface="Times New Roman" pitchFamily="18" charset="0"/>
              </a:rPr>
              <a:t>EA=(A)</a:t>
            </a:r>
          </a:p>
          <a:p>
            <a:pPr eaLnBrk="1" hangingPunct="1">
              <a:lnSpc>
                <a:spcPct val="90000"/>
              </a:lnSpc>
              <a:buFontTx/>
              <a:buNone/>
            </a:pPr>
            <a:r>
              <a:rPr lang="en-US" altLang="zh-CN" b="1" smtClean="0">
                <a:latin typeface="Times New Roman" pitchFamily="18" charset="0"/>
              </a:rPr>
              <a:t>            </a:t>
            </a:r>
            <a:r>
              <a:rPr lang="zh-CN" altLang="en-US" b="1" smtClean="0">
                <a:latin typeface="Times New Roman" pitchFamily="18" charset="0"/>
              </a:rPr>
              <a:t>通常在指令格式中划出一位＠作为标志位。</a:t>
            </a:r>
          </a:p>
          <a:p>
            <a:pPr eaLnBrk="1" hangingPunct="1">
              <a:lnSpc>
                <a:spcPct val="90000"/>
              </a:lnSpc>
              <a:buFontTx/>
              <a:buNone/>
            </a:pPr>
            <a:r>
              <a:rPr lang="zh-CN" altLang="en-US" b="1" smtClean="0">
                <a:latin typeface="Times New Roman" pitchFamily="18" charset="0"/>
              </a:rPr>
              <a:t>            ＠</a:t>
            </a:r>
            <a:r>
              <a:rPr lang="en-US" altLang="zh-CN" b="1" smtClean="0">
                <a:latin typeface="Times New Roman" pitchFamily="18" charset="0"/>
              </a:rPr>
              <a:t>=0 </a:t>
            </a:r>
            <a:r>
              <a:rPr lang="zh-CN" altLang="en-US" b="1" smtClean="0">
                <a:latin typeface="Times New Roman" pitchFamily="18" charset="0"/>
              </a:rPr>
              <a:t>直接寻址</a:t>
            </a:r>
          </a:p>
          <a:p>
            <a:pPr eaLnBrk="1" hangingPunct="1">
              <a:lnSpc>
                <a:spcPct val="90000"/>
              </a:lnSpc>
              <a:buFontTx/>
              <a:buNone/>
            </a:pPr>
            <a:r>
              <a:rPr lang="zh-CN" altLang="en-US" b="1" smtClean="0">
                <a:latin typeface="Times New Roman" pitchFamily="18" charset="0"/>
              </a:rPr>
              <a:t>            ＠</a:t>
            </a:r>
            <a:r>
              <a:rPr lang="en-US" altLang="zh-CN" b="1" smtClean="0">
                <a:latin typeface="Times New Roman" pitchFamily="18" charset="0"/>
              </a:rPr>
              <a:t>=1 </a:t>
            </a:r>
            <a:r>
              <a:rPr lang="zh-CN" altLang="en-US" b="1" smtClean="0">
                <a:latin typeface="Times New Roman" pitchFamily="18" charset="0"/>
              </a:rPr>
              <a:t>间接寻址</a:t>
            </a:r>
          </a:p>
        </p:txBody>
      </p:sp>
      <p:sp>
        <p:nvSpPr>
          <p:cNvPr id="235524" name="Rectangle 4"/>
          <p:cNvSpPr>
            <a:spLocks noChangeArrowheads="1"/>
          </p:cNvSpPr>
          <p:nvPr/>
        </p:nvSpPr>
        <p:spPr bwMode="auto">
          <a:xfrm>
            <a:off x="6858000" y="3946525"/>
            <a:ext cx="1524000" cy="304800"/>
          </a:xfrm>
          <a:prstGeom prst="rect">
            <a:avLst/>
          </a:prstGeom>
          <a:solidFill>
            <a:srgbClr val="FFFF00"/>
          </a:solidFill>
          <a:ln w="9525" cap="sq">
            <a:solidFill>
              <a:srgbClr val="7A48C4"/>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kumimoji="1" lang="zh-CN" altLang="en-US" sz="2400" b="1">
              <a:solidFill>
                <a:srgbClr val="08080C"/>
              </a:solidFill>
              <a:latin typeface="Times New Roman" pitchFamily="18" charset="0"/>
            </a:endParaRPr>
          </a:p>
        </p:txBody>
      </p:sp>
      <p:sp>
        <p:nvSpPr>
          <p:cNvPr id="235525" name="Text Box 5"/>
          <p:cNvSpPr txBox="1">
            <a:spLocks noChangeArrowheads="1"/>
          </p:cNvSpPr>
          <p:nvPr/>
        </p:nvSpPr>
        <p:spPr bwMode="auto">
          <a:xfrm>
            <a:off x="7162800" y="3870325"/>
            <a:ext cx="1219200" cy="3968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zh-CN" altLang="en-US" sz="2000" b="1">
                <a:solidFill>
                  <a:srgbClr val="FF0000"/>
                </a:solidFill>
                <a:latin typeface="Times New Roman" pitchFamily="18" charset="0"/>
              </a:rPr>
              <a:t>操作数</a:t>
            </a:r>
            <a:endParaRPr kumimoji="1" lang="zh-CN" altLang="en-US" sz="2000">
              <a:solidFill>
                <a:srgbClr val="08080C"/>
              </a:solidFill>
              <a:latin typeface="Times New Roman" pitchFamily="18" charset="0"/>
            </a:endParaRPr>
          </a:p>
        </p:txBody>
      </p:sp>
      <p:grpSp>
        <p:nvGrpSpPr>
          <p:cNvPr id="235526" name="Group 6"/>
          <p:cNvGrpSpPr>
            <a:grpSpLocks/>
          </p:cNvGrpSpPr>
          <p:nvPr/>
        </p:nvGrpSpPr>
        <p:grpSpPr bwMode="auto">
          <a:xfrm>
            <a:off x="4724400" y="1371600"/>
            <a:ext cx="3886200" cy="3276600"/>
            <a:chOff x="2976" y="864"/>
            <a:chExt cx="2448" cy="2064"/>
          </a:xfrm>
        </p:grpSpPr>
        <p:sp>
          <p:nvSpPr>
            <p:cNvPr id="141336" name="Text Box 7"/>
            <p:cNvSpPr txBox="1">
              <a:spLocks noChangeArrowheads="1"/>
            </p:cNvSpPr>
            <p:nvPr/>
          </p:nvSpPr>
          <p:spPr bwMode="auto">
            <a:xfrm>
              <a:off x="4656" y="1800"/>
              <a:ext cx="432"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FF0000"/>
                  </a:solidFill>
                  <a:latin typeface="Times New Roman" pitchFamily="18" charset="0"/>
                </a:rPr>
                <a:t>EA</a:t>
              </a:r>
            </a:p>
          </p:txBody>
        </p:sp>
        <p:grpSp>
          <p:nvGrpSpPr>
            <p:cNvPr id="141337" name="Group 8"/>
            <p:cNvGrpSpPr>
              <a:grpSpLocks/>
            </p:cNvGrpSpPr>
            <p:nvPr/>
          </p:nvGrpSpPr>
          <p:grpSpPr bwMode="auto">
            <a:xfrm>
              <a:off x="2976" y="864"/>
              <a:ext cx="2448" cy="2064"/>
              <a:chOff x="2976" y="864"/>
              <a:chExt cx="2448" cy="2064"/>
            </a:xfrm>
          </p:grpSpPr>
          <p:sp>
            <p:nvSpPr>
              <p:cNvPr id="141338" name="Line 9"/>
              <p:cNvSpPr>
                <a:spLocks noChangeShapeType="1"/>
              </p:cNvSpPr>
              <p:nvPr/>
            </p:nvSpPr>
            <p:spPr bwMode="auto">
              <a:xfrm>
                <a:off x="3696" y="1296"/>
                <a:ext cx="0" cy="624"/>
              </a:xfrm>
              <a:prstGeom prst="line">
                <a:avLst/>
              </a:prstGeom>
              <a:noFill/>
              <a:ln w="38100" cap="sq">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1339" name="Line 10"/>
              <p:cNvSpPr>
                <a:spLocks noChangeShapeType="1"/>
              </p:cNvSpPr>
              <p:nvPr/>
            </p:nvSpPr>
            <p:spPr bwMode="auto">
              <a:xfrm>
                <a:off x="3696" y="1920"/>
                <a:ext cx="624" cy="0"/>
              </a:xfrm>
              <a:prstGeom prst="line">
                <a:avLst/>
              </a:prstGeom>
              <a:noFill/>
              <a:ln w="38100" cap="sq">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1340" name="Rectangle 11"/>
              <p:cNvSpPr>
                <a:spLocks noChangeArrowheads="1"/>
              </p:cNvSpPr>
              <p:nvPr/>
            </p:nvSpPr>
            <p:spPr bwMode="auto">
              <a:xfrm>
                <a:off x="2976" y="1104"/>
                <a:ext cx="964" cy="192"/>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2400" b="1">
                  <a:solidFill>
                    <a:srgbClr val="08080C"/>
                  </a:solidFill>
                  <a:latin typeface="Times New Roman" pitchFamily="18" charset="0"/>
                </a:endParaRPr>
              </a:p>
            </p:txBody>
          </p:sp>
          <p:sp>
            <p:nvSpPr>
              <p:cNvPr id="141341" name="Rectangle 12"/>
              <p:cNvSpPr>
                <a:spLocks noChangeArrowheads="1"/>
              </p:cNvSpPr>
              <p:nvPr/>
            </p:nvSpPr>
            <p:spPr bwMode="auto">
              <a:xfrm>
                <a:off x="4320" y="1104"/>
                <a:ext cx="960" cy="18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2400" b="1">
                  <a:solidFill>
                    <a:srgbClr val="08080C"/>
                  </a:solidFill>
                  <a:latin typeface="Times New Roman" pitchFamily="18" charset="0"/>
                </a:endParaRPr>
              </a:p>
            </p:txBody>
          </p:sp>
          <p:sp>
            <p:nvSpPr>
              <p:cNvPr id="141342" name="Line 13"/>
              <p:cNvSpPr>
                <a:spLocks noChangeShapeType="1"/>
              </p:cNvSpPr>
              <p:nvPr/>
            </p:nvSpPr>
            <p:spPr bwMode="auto">
              <a:xfrm>
                <a:off x="4320" y="1824"/>
                <a:ext cx="9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3" name="Line 14"/>
              <p:cNvSpPr>
                <a:spLocks noChangeShapeType="1"/>
              </p:cNvSpPr>
              <p:nvPr/>
            </p:nvSpPr>
            <p:spPr bwMode="auto">
              <a:xfrm>
                <a:off x="4320" y="2016"/>
                <a:ext cx="9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4" name="Text Box 15"/>
              <p:cNvSpPr txBox="1">
                <a:spLocks noChangeArrowheads="1"/>
              </p:cNvSpPr>
              <p:nvPr/>
            </p:nvSpPr>
            <p:spPr bwMode="auto">
              <a:xfrm>
                <a:off x="4656" y="1776"/>
                <a:ext cx="7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endParaRPr kumimoji="1" lang="zh-CN" altLang="zh-CN" sz="2000" b="1">
                  <a:solidFill>
                    <a:srgbClr val="FF0000"/>
                  </a:solidFill>
                  <a:latin typeface="Times New Roman" pitchFamily="18" charset="0"/>
                </a:endParaRPr>
              </a:p>
            </p:txBody>
          </p:sp>
          <p:sp>
            <p:nvSpPr>
              <p:cNvPr id="141345" name="Text Box 16"/>
              <p:cNvSpPr txBox="1">
                <a:spLocks noChangeArrowheads="1"/>
              </p:cNvSpPr>
              <p:nvPr/>
            </p:nvSpPr>
            <p:spPr bwMode="auto">
              <a:xfrm>
                <a:off x="2976" y="1066"/>
                <a:ext cx="6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FF0000"/>
                    </a:solidFill>
                    <a:latin typeface="Times New Roman" pitchFamily="18" charset="0"/>
                  </a:rPr>
                  <a:t>OP</a:t>
                </a:r>
              </a:p>
            </p:txBody>
          </p:sp>
          <p:sp>
            <p:nvSpPr>
              <p:cNvPr id="141346" name="Text Box 17"/>
              <p:cNvSpPr txBox="1">
                <a:spLocks noChangeArrowheads="1"/>
              </p:cNvSpPr>
              <p:nvPr/>
            </p:nvSpPr>
            <p:spPr bwMode="auto">
              <a:xfrm>
                <a:off x="2976" y="864"/>
                <a:ext cx="105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zh-CN" altLang="en-US" sz="2000" b="1">
                    <a:solidFill>
                      <a:srgbClr val="A50021"/>
                    </a:solidFill>
                    <a:latin typeface="Times New Roman" pitchFamily="18" charset="0"/>
                  </a:rPr>
                  <a:t>指令寄存器</a:t>
                </a:r>
                <a:endParaRPr kumimoji="1" lang="zh-CN" altLang="en-US" sz="900" b="1">
                  <a:solidFill>
                    <a:srgbClr val="A50021"/>
                  </a:solidFill>
                  <a:latin typeface="Times New Roman" pitchFamily="18" charset="0"/>
                </a:endParaRPr>
              </a:p>
            </p:txBody>
          </p:sp>
          <p:sp>
            <p:nvSpPr>
              <p:cNvPr id="141347" name="Text Box 18"/>
              <p:cNvSpPr txBox="1">
                <a:spLocks noChangeArrowheads="1"/>
              </p:cNvSpPr>
              <p:nvPr/>
            </p:nvSpPr>
            <p:spPr bwMode="auto">
              <a:xfrm>
                <a:off x="4416" y="864"/>
                <a:ext cx="91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zh-CN" altLang="en-US" sz="2000" b="1">
                    <a:solidFill>
                      <a:srgbClr val="A50021"/>
                    </a:solidFill>
                    <a:latin typeface="Times New Roman" pitchFamily="18" charset="0"/>
                  </a:rPr>
                  <a:t>主存储器</a:t>
                </a:r>
              </a:p>
            </p:txBody>
          </p:sp>
          <p:sp>
            <p:nvSpPr>
              <p:cNvPr id="141348" name="Text Box 19"/>
              <p:cNvSpPr txBox="1">
                <a:spLocks noChangeArrowheads="1"/>
              </p:cNvSpPr>
              <p:nvPr/>
            </p:nvSpPr>
            <p:spPr bwMode="auto">
              <a:xfrm>
                <a:off x="3552" y="1056"/>
                <a:ext cx="5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FF0000"/>
                    </a:solidFill>
                    <a:latin typeface="Times New Roman" pitchFamily="18" charset="0"/>
                  </a:rPr>
                  <a:t>A</a:t>
                </a:r>
                <a:endParaRPr kumimoji="1" lang="en-US" altLang="zh-CN" sz="900" b="1">
                  <a:solidFill>
                    <a:srgbClr val="FF0000"/>
                  </a:solidFill>
                  <a:latin typeface="Times New Roman" pitchFamily="18" charset="0"/>
                </a:endParaRPr>
              </a:p>
            </p:txBody>
          </p:sp>
          <p:sp>
            <p:nvSpPr>
              <p:cNvPr id="141349" name="Line 20"/>
              <p:cNvSpPr>
                <a:spLocks noChangeShapeType="1"/>
              </p:cNvSpPr>
              <p:nvPr/>
            </p:nvSpPr>
            <p:spPr bwMode="auto">
              <a:xfrm flipV="1">
                <a:off x="3264" y="1104"/>
                <a:ext cx="0" cy="19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1350" name="Line 21"/>
              <p:cNvSpPr>
                <a:spLocks noChangeShapeType="1"/>
              </p:cNvSpPr>
              <p:nvPr/>
            </p:nvSpPr>
            <p:spPr bwMode="auto">
              <a:xfrm>
                <a:off x="4320" y="2486"/>
                <a:ext cx="9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1" name="Line 22"/>
              <p:cNvSpPr>
                <a:spLocks noChangeShapeType="1"/>
              </p:cNvSpPr>
              <p:nvPr/>
            </p:nvSpPr>
            <p:spPr bwMode="auto">
              <a:xfrm>
                <a:off x="4320" y="2678"/>
                <a:ext cx="9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2" name="Text Box 23"/>
              <p:cNvSpPr txBox="1">
                <a:spLocks noChangeArrowheads="1"/>
              </p:cNvSpPr>
              <p:nvPr/>
            </p:nvSpPr>
            <p:spPr bwMode="auto">
              <a:xfrm>
                <a:off x="4512" y="2438"/>
                <a:ext cx="7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zh-CN" altLang="en-US" sz="2000" b="1">
                    <a:solidFill>
                      <a:srgbClr val="FF0000"/>
                    </a:solidFill>
                    <a:latin typeface="Times New Roman" pitchFamily="18" charset="0"/>
                  </a:rPr>
                  <a:t>操作数</a:t>
                </a:r>
                <a:endParaRPr kumimoji="1" lang="zh-CN" altLang="en-US" sz="2000">
                  <a:solidFill>
                    <a:srgbClr val="08080C"/>
                  </a:solidFill>
                  <a:latin typeface="Times New Roman" pitchFamily="18" charset="0"/>
                </a:endParaRPr>
              </a:p>
            </p:txBody>
          </p:sp>
          <p:sp>
            <p:nvSpPr>
              <p:cNvPr id="141353" name="Line 24"/>
              <p:cNvSpPr>
                <a:spLocks noChangeShapeType="1"/>
              </p:cNvSpPr>
              <p:nvPr/>
            </p:nvSpPr>
            <p:spPr bwMode="auto">
              <a:xfrm>
                <a:off x="5280" y="1920"/>
                <a:ext cx="144"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1354" name="Line 25"/>
              <p:cNvSpPr>
                <a:spLocks noChangeShapeType="1"/>
              </p:cNvSpPr>
              <p:nvPr/>
            </p:nvSpPr>
            <p:spPr bwMode="auto">
              <a:xfrm>
                <a:off x="5424" y="1920"/>
                <a:ext cx="0" cy="336"/>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1355" name="Line 26"/>
              <p:cNvSpPr>
                <a:spLocks noChangeShapeType="1"/>
              </p:cNvSpPr>
              <p:nvPr/>
            </p:nvSpPr>
            <p:spPr bwMode="auto">
              <a:xfrm flipH="1">
                <a:off x="4032" y="2256"/>
                <a:ext cx="1392"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1356" name="Line 27"/>
              <p:cNvSpPr>
                <a:spLocks noChangeShapeType="1"/>
              </p:cNvSpPr>
              <p:nvPr/>
            </p:nvSpPr>
            <p:spPr bwMode="auto">
              <a:xfrm>
                <a:off x="4032" y="2256"/>
                <a:ext cx="0" cy="336"/>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1357" name="Line 28"/>
              <p:cNvSpPr>
                <a:spLocks noChangeShapeType="1"/>
              </p:cNvSpPr>
              <p:nvPr/>
            </p:nvSpPr>
            <p:spPr bwMode="auto">
              <a:xfrm>
                <a:off x="4032" y="2592"/>
                <a:ext cx="288" cy="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1358" name="Text Box 29"/>
              <p:cNvSpPr txBox="1">
                <a:spLocks noChangeArrowheads="1"/>
              </p:cNvSpPr>
              <p:nvPr/>
            </p:nvSpPr>
            <p:spPr bwMode="auto">
              <a:xfrm>
                <a:off x="3216" y="1056"/>
                <a:ext cx="38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zh-CN" altLang="en-US" sz="2000" b="1">
                    <a:solidFill>
                      <a:srgbClr val="FF0000"/>
                    </a:solidFill>
                    <a:latin typeface="SimSun" pitchFamily="2" charset="-122"/>
                  </a:rPr>
                  <a:t>＠</a:t>
                </a:r>
              </a:p>
            </p:txBody>
          </p:sp>
          <p:sp>
            <p:nvSpPr>
              <p:cNvPr id="141359" name="Line 30"/>
              <p:cNvSpPr>
                <a:spLocks noChangeShapeType="1"/>
              </p:cNvSpPr>
              <p:nvPr/>
            </p:nvSpPr>
            <p:spPr bwMode="auto">
              <a:xfrm flipV="1">
                <a:off x="3408" y="1104"/>
                <a:ext cx="0" cy="19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sp>
        <p:nvSpPr>
          <p:cNvPr id="235551" name="Rectangle 31"/>
          <p:cNvSpPr>
            <a:spLocks noChangeArrowheads="1"/>
          </p:cNvSpPr>
          <p:nvPr/>
        </p:nvSpPr>
        <p:spPr bwMode="auto">
          <a:xfrm>
            <a:off x="6858000" y="2895600"/>
            <a:ext cx="1524000" cy="304800"/>
          </a:xfrm>
          <a:prstGeom prst="rect">
            <a:avLst/>
          </a:prstGeom>
          <a:solidFill>
            <a:srgbClr val="FFFF00"/>
          </a:solidFill>
          <a:ln w="9525" cap="sq">
            <a:solidFill>
              <a:srgbClr val="7A48C4"/>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kumimoji="1" lang="zh-CN" altLang="en-US" sz="2400" b="1">
              <a:solidFill>
                <a:srgbClr val="08080C"/>
              </a:solidFill>
              <a:latin typeface="Times New Roman" pitchFamily="18" charset="0"/>
            </a:endParaRPr>
          </a:p>
        </p:txBody>
      </p:sp>
      <p:sp>
        <p:nvSpPr>
          <p:cNvPr id="235552" name="Rectangle 32"/>
          <p:cNvSpPr>
            <a:spLocks noChangeArrowheads="1"/>
          </p:cNvSpPr>
          <p:nvPr/>
        </p:nvSpPr>
        <p:spPr bwMode="auto">
          <a:xfrm>
            <a:off x="5410200" y="1752600"/>
            <a:ext cx="838200" cy="304800"/>
          </a:xfrm>
          <a:prstGeom prst="rect">
            <a:avLst/>
          </a:prstGeom>
          <a:solidFill>
            <a:srgbClr val="FFFF00"/>
          </a:solidFill>
          <a:ln w="9525" cap="sq">
            <a:solidFill>
              <a:srgbClr val="7A48C4"/>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kumimoji="1" lang="zh-CN" altLang="en-US" sz="2400" b="1">
              <a:solidFill>
                <a:srgbClr val="08080C"/>
              </a:solidFill>
              <a:latin typeface="Times New Roman" pitchFamily="18" charset="0"/>
            </a:endParaRPr>
          </a:p>
        </p:txBody>
      </p:sp>
      <p:sp>
        <p:nvSpPr>
          <p:cNvPr id="235553" name="Text Box 33"/>
          <p:cNvSpPr txBox="1">
            <a:spLocks noChangeArrowheads="1"/>
          </p:cNvSpPr>
          <p:nvPr/>
        </p:nvSpPr>
        <p:spPr bwMode="auto">
          <a:xfrm>
            <a:off x="5543550" y="1695450"/>
            <a:ext cx="914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FF0000"/>
                </a:solidFill>
                <a:latin typeface="Times New Roman" pitchFamily="18" charset="0"/>
              </a:rPr>
              <a:t>100</a:t>
            </a:r>
            <a:endParaRPr kumimoji="1" lang="en-US" altLang="zh-CN" sz="900" b="1">
              <a:solidFill>
                <a:srgbClr val="FF0000"/>
              </a:solidFill>
              <a:latin typeface="Times New Roman" pitchFamily="18" charset="0"/>
            </a:endParaRPr>
          </a:p>
        </p:txBody>
      </p:sp>
      <p:sp>
        <p:nvSpPr>
          <p:cNvPr id="235554" name="Line 34"/>
          <p:cNvSpPr>
            <a:spLocks noChangeShapeType="1"/>
          </p:cNvSpPr>
          <p:nvPr/>
        </p:nvSpPr>
        <p:spPr bwMode="auto">
          <a:xfrm>
            <a:off x="5867400" y="2057400"/>
            <a:ext cx="0" cy="990600"/>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555" name="Line 35"/>
          <p:cNvSpPr>
            <a:spLocks noChangeShapeType="1"/>
          </p:cNvSpPr>
          <p:nvPr/>
        </p:nvSpPr>
        <p:spPr bwMode="auto">
          <a:xfrm>
            <a:off x="5867400" y="3048000"/>
            <a:ext cx="976313" cy="3175"/>
          </a:xfrm>
          <a:prstGeom prst="line">
            <a:avLst/>
          </a:prstGeom>
          <a:noFill/>
          <a:ln w="381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556" name="Line 36"/>
          <p:cNvSpPr>
            <a:spLocks noChangeShapeType="1"/>
          </p:cNvSpPr>
          <p:nvPr/>
        </p:nvSpPr>
        <p:spPr bwMode="auto">
          <a:xfrm>
            <a:off x="8382000" y="3048000"/>
            <a:ext cx="228600" cy="0"/>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5557" name="Line 37"/>
          <p:cNvSpPr>
            <a:spLocks noChangeShapeType="1"/>
          </p:cNvSpPr>
          <p:nvPr/>
        </p:nvSpPr>
        <p:spPr bwMode="auto">
          <a:xfrm>
            <a:off x="8610600" y="3048000"/>
            <a:ext cx="0" cy="533400"/>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5558" name="Line 38"/>
          <p:cNvSpPr>
            <a:spLocks noChangeShapeType="1"/>
          </p:cNvSpPr>
          <p:nvPr/>
        </p:nvSpPr>
        <p:spPr bwMode="auto">
          <a:xfrm flipH="1">
            <a:off x="6400800" y="3581400"/>
            <a:ext cx="2209800" cy="0"/>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5559" name="Line 39"/>
          <p:cNvSpPr>
            <a:spLocks noChangeShapeType="1"/>
          </p:cNvSpPr>
          <p:nvPr/>
        </p:nvSpPr>
        <p:spPr bwMode="auto">
          <a:xfrm>
            <a:off x="6400800" y="3581400"/>
            <a:ext cx="0" cy="533400"/>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5560" name="Line 40"/>
          <p:cNvSpPr>
            <a:spLocks noChangeShapeType="1"/>
          </p:cNvSpPr>
          <p:nvPr/>
        </p:nvSpPr>
        <p:spPr bwMode="auto">
          <a:xfrm>
            <a:off x="6400800" y="4114800"/>
            <a:ext cx="457200" cy="0"/>
          </a:xfrm>
          <a:prstGeom prst="line">
            <a:avLst/>
          </a:prstGeom>
          <a:noFill/>
          <a:ln w="38100">
            <a:solidFill>
              <a:srgbClr val="00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5561" name="Text Box 41"/>
          <p:cNvSpPr txBox="1">
            <a:spLocks noChangeArrowheads="1"/>
          </p:cNvSpPr>
          <p:nvPr/>
        </p:nvSpPr>
        <p:spPr bwMode="auto">
          <a:xfrm>
            <a:off x="5486400" y="5029200"/>
            <a:ext cx="32766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zh-CN" altLang="en-US" sz="3200" b="1">
                <a:solidFill>
                  <a:srgbClr val="800000"/>
                </a:solidFill>
                <a:latin typeface="Times New Roman" pitchFamily="18" charset="0"/>
              </a:rPr>
              <a:t>操作数</a:t>
            </a:r>
            <a:r>
              <a:rPr kumimoji="1" lang="en-US" altLang="zh-CN" sz="3200" b="1">
                <a:solidFill>
                  <a:srgbClr val="800000"/>
                </a:solidFill>
                <a:latin typeface="Times New Roman" pitchFamily="18" charset="0"/>
              </a:rPr>
              <a:t>S=((A))</a:t>
            </a:r>
          </a:p>
        </p:txBody>
      </p:sp>
      <p:sp>
        <p:nvSpPr>
          <p:cNvPr id="235562" name="Text Box 42"/>
          <p:cNvSpPr txBox="1">
            <a:spLocks noChangeArrowheads="1"/>
          </p:cNvSpPr>
          <p:nvPr/>
        </p:nvSpPr>
        <p:spPr bwMode="auto">
          <a:xfrm>
            <a:off x="6229350" y="2705100"/>
            <a:ext cx="914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FF0000"/>
                </a:solidFill>
                <a:latin typeface="Times New Roman" pitchFamily="18" charset="0"/>
              </a:rPr>
              <a:t>100</a:t>
            </a:r>
            <a:endParaRPr kumimoji="1" lang="en-US" altLang="zh-CN" sz="900" b="1">
              <a:solidFill>
                <a:srgbClr val="FF0000"/>
              </a:solidFill>
              <a:latin typeface="Times New Roman" pitchFamily="18" charset="0"/>
            </a:endParaRPr>
          </a:p>
        </p:txBody>
      </p:sp>
      <p:sp>
        <p:nvSpPr>
          <p:cNvPr id="235563" name="Text Box 43"/>
          <p:cNvSpPr txBox="1">
            <a:spLocks noChangeArrowheads="1"/>
          </p:cNvSpPr>
          <p:nvPr/>
        </p:nvSpPr>
        <p:spPr bwMode="auto">
          <a:xfrm>
            <a:off x="6324600" y="3771900"/>
            <a:ext cx="6858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FF0000"/>
                </a:solidFill>
                <a:latin typeface="Times New Roman" pitchFamily="18" charset="0"/>
              </a:rPr>
              <a:t>200</a:t>
            </a:r>
          </a:p>
        </p:txBody>
      </p:sp>
      <p:sp>
        <p:nvSpPr>
          <p:cNvPr id="235564" name="Text Box 44"/>
          <p:cNvSpPr txBox="1">
            <a:spLocks noChangeArrowheads="1"/>
          </p:cNvSpPr>
          <p:nvPr/>
        </p:nvSpPr>
        <p:spPr bwMode="auto">
          <a:xfrm>
            <a:off x="7372350" y="2857500"/>
            <a:ext cx="6858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FF0000"/>
                </a:solidFill>
                <a:latin typeface="Times New Roman" pitchFamily="18" charset="0"/>
              </a:rPr>
              <a:t>200</a:t>
            </a:r>
          </a:p>
        </p:txBody>
      </p:sp>
      <p:sp>
        <p:nvSpPr>
          <p:cNvPr id="141335" name="AutoShape 45">
            <a:hlinkClick r:id="rId2" action="ppaction://hlinksldjump"/>
          </p:cNvPr>
          <p:cNvSpPr>
            <a:spLocks noChangeArrowheads="1"/>
          </p:cNvSpPr>
          <p:nvPr/>
        </p:nvSpPr>
        <p:spPr bwMode="auto">
          <a:xfrm>
            <a:off x="7308850" y="1052513"/>
            <a:ext cx="719138" cy="215900"/>
          </a:xfrm>
          <a:prstGeom prst="rightArrow">
            <a:avLst>
              <a:gd name="adj1" fmla="val 50000"/>
              <a:gd name="adj2" fmla="val 8327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2400" b="1">
              <a:solidFill>
                <a:srgbClr val="08080C"/>
              </a:solidFill>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55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3552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3552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3552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3552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3552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23552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35552"/>
                                        </p:tgtEl>
                                        <p:attrNameLst>
                                          <p:attrName>style.visibility</p:attrName>
                                        </p:attrNameLst>
                                      </p:cBhvr>
                                      <p:to>
                                        <p:strVal val="visible"/>
                                      </p:to>
                                    </p:set>
                                  </p:childTnLst>
                                </p:cTn>
                              </p:par>
                            </p:childTnLst>
                          </p:cTn>
                        </p:par>
                        <p:par>
                          <p:cTn id="35" fill="hold" nodeType="afterGroup">
                            <p:stCondLst>
                              <p:cond delay="500"/>
                            </p:stCondLst>
                            <p:childTnLst>
                              <p:par>
                                <p:cTn id="36" presetID="1" presetClass="entr" presetSubtype="0" fill="hold" grpId="0" nodeType="afterEffect">
                                  <p:stCondLst>
                                    <p:cond delay="0"/>
                                  </p:stCondLst>
                                  <p:childTnLst>
                                    <p:set>
                                      <p:cBhvr>
                                        <p:cTn id="37" dur="1" fill="hold">
                                          <p:stCondLst>
                                            <p:cond delay="499"/>
                                          </p:stCondLst>
                                        </p:cTn>
                                        <p:tgtEl>
                                          <p:spTgt spid="235553"/>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235554"/>
                                        </p:tgtEl>
                                        <p:attrNameLst>
                                          <p:attrName>style.visibility</p:attrName>
                                        </p:attrNameLst>
                                      </p:cBhvr>
                                      <p:to>
                                        <p:strVal val="visible"/>
                                      </p:to>
                                    </p:set>
                                    <p:animEffect transition="in" filter="wipe(up)">
                                      <p:cBhvr>
                                        <p:cTn id="42" dur="500"/>
                                        <p:tgtEl>
                                          <p:spTgt spid="235554"/>
                                        </p:tgtEl>
                                      </p:cBhvr>
                                    </p:animEffect>
                                  </p:childTnLst>
                                </p:cTn>
                              </p:par>
                            </p:childTnLst>
                          </p:cTn>
                        </p:par>
                        <p:par>
                          <p:cTn id="43" fill="hold" nodeType="afterGroup">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235555"/>
                                        </p:tgtEl>
                                        <p:attrNameLst>
                                          <p:attrName>style.visibility</p:attrName>
                                        </p:attrNameLst>
                                      </p:cBhvr>
                                      <p:to>
                                        <p:strVal val="visible"/>
                                      </p:to>
                                    </p:set>
                                    <p:animEffect transition="in" filter="wipe(left)">
                                      <p:cBhvr>
                                        <p:cTn id="46" dur="500"/>
                                        <p:tgtEl>
                                          <p:spTgt spid="235555"/>
                                        </p:tgtEl>
                                      </p:cBhvr>
                                    </p:animEffect>
                                  </p:childTnLst>
                                </p:cTn>
                              </p:par>
                            </p:childTnLst>
                          </p:cTn>
                        </p:par>
                        <p:par>
                          <p:cTn id="47" fill="hold" nodeType="afterGroup">
                            <p:stCondLst>
                              <p:cond delay="1000"/>
                            </p:stCondLst>
                            <p:childTnLst>
                              <p:par>
                                <p:cTn id="48" presetID="1" presetClass="entr" presetSubtype="0" fill="hold" grpId="0" nodeType="afterEffect">
                                  <p:stCondLst>
                                    <p:cond delay="1000"/>
                                  </p:stCondLst>
                                  <p:childTnLst>
                                    <p:set>
                                      <p:cBhvr>
                                        <p:cTn id="49" dur="1" fill="hold">
                                          <p:stCondLst>
                                            <p:cond delay="499"/>
                                          </p:stCondLst>
                                        </p:cTn>
                                        <p:tgtEl>
                                          <p:spTgt spid="235562"/>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grpId="0" nodeType="clickEffect">
                                  <p:stCondLst>
                                    <p:cond delay="0"/>
                                  </p:stCondLst>
                                  <p:childTnLst>
                                    <p:set>
                                      <p:cBhvr>
                                        <p:cTn id="53" dur="1" fill="hold">
                                          <p:stCondLst>
                                            <p:cond delay="499"/>
                                          </p:stCondLst>
                                        </p:cTn>
                                        <p:tgtEl>
                                          <p:spTgt spid="235551"/>
                                        </p:tgtEl>
                                        <p:attrNameLst>
                                          <p:attrName>style.visibility</p:attrName>
                                        </p:attrNameLst>
                                      </p:cBhvr>
                                      <p:to>
                                        <p:strVal val="visible"/>
                                      </p:to>
                                    </p:set>
                                  </p:childTnLst>
                                </p:cTn>
                              </p:par>
                            </p:childTnLst>
                          </p:cTn>
                        </p:par>
                        <p:par>
                          <p:cTn id="54" fill="hold" nodeType="afterGroup">
                            <p:stCondLst>
                              <p:cond delay="500"/>
                            </p:stCondLst>
                            <p:childTnLst>
                              <p:par>
                                <p:cTn id="55" presetID="1" presetClass="entr" presetSubtype="0" fill="hold" grpId="0" nodeType="afterEffect">
                                  <p:stCondLst>
                                    <p:cond delay="0"/>
                                  </p:stCondLst>
                                  <p:childTnLst>
                                    <p:set>
                                      <p:cBhvr>
                                        <p:cTn id="56" dur="1" fill="hold">
                                          <p:stCondLst>
                                            <p:cond delay="499"/>
                                          </p:stCondLst>
                                        </p:cTn>
                                        <p:tgtEl>
                                          <p:spTgt spid="235564"/>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235556"/>
                                        </p:tgtEl>
                                        <p:attrNameLst>
                                          <p:attrName>style.visibility</p:attrName>
                                        </p:attrNameLst>
                                      </p:cBhvr>
                                      <p:to>
                                        <p:strVal val="visible"/>
                                      </p:to>
                                    </p:set>
                                    <p:animEffect transition="in" filter="wipe(left)">
                                      <p:cBhvr>
                                        <p:cTn id="61" dur="500"/>
                                        <p:tgtEl>
                                          <p:spTgt spid="235556"/>
                                        </p:tgtEl>
                                      </p:cBhvr>
                                    </p:animEffect>
                                  </p:childTnLst>
                                </p:cTn>
                              </p:par>
                            </p:childTnLst>
                          </p:cTn>
                        </p:par>
                        <p:par>
                          <p:cTn id="62" fill="hold" nodeType="afterGroup">
                            <p:stCondLst>
                              <p:cond delay="500"/>
                            </p:stCondLst>
                            <p:childTnLst>
                              <p:par>
                                <p:cTn id="63" presetID="22" presetClass="entr" presetSubtype="1" fill="hold" grpId="0" nodeType="afterEffect">
                                  <p:stCondLst>
                                    <p:cond delay="0"/>
                                  </p:stCondLst>
                                  <p:childTnLst>
                                    <p:set>
                                      <p:cBhvr>
                                        <p:cTn id="64" dur="1" fill="hold">
                                          <p:stCondLst>
                                            <p:cond delay="0"/>
                                          </p:stCondLst>
                                        </p:cTn>
                                        <p:tgtEl>
                                          <p:spTgt spid="235557"/>
                                        </p:tgtEl>
                                        <p:attrNameLst>
                                          <p:attrName>style.visibility</p:attrName>
                                        </p:attrNameLst>
                                      </p:cBhvr>
                                      <p:to>
                                        <p:strVal val="visible"/>
                                      </p:to>
                                    </p:set>
                                    <p:animEffect transition="in" filter="wipe(up)">
                                      <p:cBhvr>
                                        <p:cTn id="65" dur="500"/>
                                        <p:tgtEl>
                                          <p:spTgt spid="235557"/>
                                        </p:tgtEl>
                                      </p:cBhvr>
                                    </p:animEffect>
                                  </p:childTnLst>
                                </p:cTn>
                              </p:par>
                            </p:childTnLst>
                          </p:cTn>
                        </p:par>
                        <p:par>
                          <p:cTn id="66" fill="hold" nodeType="afterGroup">
                            <p:stCondLst>
                              <p:cond delay="1000"/>
                            </p:stCondLst>
                            <p:childTnLst>
                              <p:par>
                                <p:cTn id="67" presetID="22" presetClass="entr" presetSubtype="2" fill="hold" grpId="0" nodeType="afterEffect">
                                  <p:stCondLst>
                                    <p:cond delay="0"/>
                                  </p:stCondLst>
                                  <p:childTnLst>
                                    <p:set>
                                      <p:cBhvr>
                                        <p:cTn id="68" dur="1" fill="hold">
                                          <p:stCondLst>
                                            <p:cond delay="0"/>
                                          </p:stCondLst>
                                        </p:cTn>
                                        <p:tgtEl>
                                          <p:spTgt spid="235558"/>
                                        </p:tgtEl>
                                        <p:attrNameLst>
                                          <p:attrName>style.visibility</p:attrName>
                                        </p:attrNameLst>
                                      </p:cBhvr>
                                      <p:to>
                                        <p:strVal val="visible"/>
                                      </p:to>
                                    </p:set>
                                    <p:animEffect transition="in" filter="wipe(right)">
                                      <p:cBhvr>
                                        <p:cTn id="69" dur="500"/>
                                        <p:tgtEl>
                                          <p:spTgt spid="235558"/>
                                        </p:tgtEl>
                                      </p:cBhvr>
                                    </p:animEffect>
                                  </p:childTnLst>
                                </p:cTn>
                              </p:par>
                            </p:childTnLst>
                          </p:cTn>
                        </p:par>
                        <p:par>
                          <p:cTn id="70" fill="hold" nodeType="afterGroup">
                            <p:stCondLst>
                              <p:cond delay="1500"/>
                            </p:stCondLst>
                            <p:childTnLst>
                              <p:par>
                                <p:cTn id="71" presetID="22" presetClass="entr" presetSubtype="1" fill="hold" grpId="0" nodeType="afterEffect">
                                  <p:stCondLst>
                                    <p:cond delay="0"/>
                                  </p:stCondLst>
                                  <p:childTnLst>
                                    <p:set>
                                      <p:cBhvr>
                                        <p:cTn id="72" dur="1" fill="hold">
                                          <p:stCondLst>
                                            <p:cond delay="0"/>
                                          </p:stCondLst>
                                        </p:cTn>
                                        <p:tgtEl>
                                          <p:spTgt spid="235559"/>
                                        </p:tgtEl>
                                        <p:attrNameLst>
                                          <p:attrName>style.visibility</p:attrName>
                                        </p:attrNameLst>
                                      </p:cBhvr>
                                      <p:to>
                                        <p:strVal val="visible"/>
                                      </p:to>
                                    </p:set>
                                    <p:animEffect transition="in" filter="wipe(up)">
                                      <p:cBhvr>
                                        <p:cTn id="73" dur="500"/>
                                        <p:tgtEl>
                                          <p:spTgt spid="235559"/>
                                        </p:tgtEl>
                                      </p:cBhvr>
                                    </p:animEffect>
                                  </p:childTnLst>
                                </p:cTn>
                              </p:par>
                            </p:childTnLst>
                          </p:cTn>
                        </p:par>
                        <p:par>
                          <p:cTn id="74" fill="hold" nodeType="afterGroup">
                            <p:stCondLst>
                              <p:cond delay="2000"/>
                            </p:stCondLst>
                            <p:childTnLst>
                              <p:par>
                                <p:cTn id="75" presetID="22" presetClass="entr" presetSubtype="8" fill="hold" grpId="0" nodeType="afterEffect">
                                  <p:stCondLst>
                                    <p:cond delay="0"/>
                                  </p:stCondLst>
                                  <p:childTnLst>
                                    <p:set>
                                      <p:cBhvr>
                                        <p:cTn id="76" dur="1" fill="hold">
                                          <p:stCondLst>
                                            <p:cond delay="0"/>
                                          </p:stCondLst>
                                        </p:cTn>
                                        <p:tgtEl>
                                          <p:spTgt spid="235560"/>
                                        </p:tgtEl>
                                        <p:attrNameLst>
                                          <p:attrName>style.visibility</p:attrName>
                                        </p:attrNameLst>
                                      </p:cBhvr>
                                      <p:to>
                                        <p:strVal val="visible"/>
                                      </p:to>
                                    </p:set>
                                    <p:animEffect transition="in" filter="wipe(left)">
                                      <p:cBhvr>
                                        <p:cTn id="77" dur="500"/>
                                        <p:tgtEl>
                                          <p:spTgt spid="235560"/>
                                        </p:tgtEl>
                                      </p:cBhvr>
                                    </p:animEffect>
                                  </p:childTnLst>
                                </p:cTn>
                              </p:par>
                            </p:childTnLst>
                          </p:cTn>
                        </p:par>
                        <p:par>
                          <p:cTn id="78" fill="hold" nodeType="afterGroup">
                            <p:stCondLst>
                              <p:cond delay="2500"/>
                            </p:stCondLst>
                            <p:childTnLst>
                              <p:par>
                                <p:cTn id="79" presetID="1" presetClass="entr" presetSubtype="0" fill="hold" grpId="0" nodeType="afterEffect">
                                  <p:stCondLst>
                                    <p:cond delay="1000"/>
                                  </p:stCondLst>
                                  <p:childTnLst>
                                    <p:set>
                                      <p:cBhvr>
                                        <p:cTn id="80" dur="1" fill="hold">
                                          <p:stCondLst>
                                            <p:cond delay="499"/>
                                          </p:stCondLst>
                                        </p:cTn>
                                        <p:tgtEl>
                                          <p:spTgt spid="235563"/>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grpId="0" nodeType="clickEffect">
                                  <p:stCondLst>
                                    <p:cond delay="0"/>
                                  </p:stCondLst>
                                  <p:childTnLst>
                                    <p:set>
                                      <p:cBhvr>
                                        <p:cTn id="84" dur="1" fill="hold">
                                          <p:stCondLst>
                                            <p:cond delay="499"/>
                                          </p:stCondLst>
                                        </p:cTn>
                                        <p:tgtEl>
                                          <p:spTgt spid="235524"/>
                                        </p:tgtEl>
                                        <p:attrNameLst>
                                          <p:attrName>style.visibility</p:attrName>
                                        </p:attrNameLst>
                                      </p:cBhvr>
                                      <p:to>
                                        <p:strVal val="visible"/>
                                      </p:to>
                                    </p:set>
                                  </p:childTnLst>
                                </p:cTn>
                              </p:par>
                            </p:childTnLst>
                          </p:cTn>
                        </p:par>
                        <p:par>
                          <p:cTn id="85" fill="hold" nodeType="afterGroup">
                            <p:stCondLst>
                              <p:cond delay="500"/>
                            </p:stCondLst>
                            <p:childTnLst>
                              <p:par>
                                <p:cTn id="86" presetID="1" presetClass="entr" presetSubtype="0" fill="hold" grpId="0" nodeType="afterEffect">
                                  <p:stCondLst>
                                    <p:cond delay="0"/>
                                  </p:stCondLst>
                                  <p:childTnLst>
                                    <p:set>
                                      <p:cBhvr>
                                        <p:cTn id="87" dur="1" fill="hold">
                                          <p:stCondLst>
                                            <p:cond delay="499"/>
                                          </p:stCondLst>
                                        </p:cTn>
                                        <p:tgtEl>
                                          <p:spTgt spid="235525"/>
                                        </p:tgtEl>
                                        <p:attrNameLst>
                                          <p:attrName>style.visibility</p:attrName>
                                        </p:attrNameLst>
                                      </p:cBhvr>
                                      <p:to>
                                        <p:strVal val="visible"/>
                                      </p:to>
                                    </p:set>
                                  </p:childTnLst>
                                </p:cTn>
                              </p:par>
                            </p:childTnLst>
                          </p:cTn>
                        </p:par>
                      </p:childTnLst>
                    </p:cTn>
                  </p:par>
                  <p:par>
                    <p:cTn id="88" fill="hold" nodeType="clickPar">
                      <p:stCondLst>
                        <p:cond delay="indefinite"/>
                      </p:stCondLst>
                      <p:childTnLst>
                        <p:par>
                          <p:cTn id="89" fill="hold" nodeType="withGroup">
                            <p:stCondLst>
                              <p:cond delay="0"/>
                            </p:stCondLst>
                            <p:childTnLst>
                              <p:par>
                                <p:cTn id="90" presetID="1" presetClass="entr" presetSubtype="0" fill="hold" grpId="0" nodeType="clickEffect">
                                  <p:stCondLst>
                                    <p:cond delay="0"/>
                                  </p:stCondLst>
                                  <p:childTnLst>
                                    <p:set>
                                      <p:cBhvr>
                                        <p:cTn id="91" dur="1" fill="hold">
                                          <p:stCondLst>
                                            <p:cond delay="499"/>
                                          </p:stCondLst>
                                        </p:cTn>
                                        <p:tgtEl>
                                          <p:spTgt spid="2355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23" grpId="0" build="p" autoUpdateAnimBg="0"/>
      <p:bldP spid="235524" grpId="0" animBg="1"/>
      <p:bldP spid="235525" grpId="0" autoUpdateAnimBg="0"/>
      <p:bldP spid="235551" grpId="0" animBg="1"/>
      <p:bldP spid="235552" grpId="0" animBg="1"/>
      <p:bldP spid="235553" grpId="0" autoUpdateAnimBg="0"/>
      <p:bldP spid="235554" grpId="0" animBg="1"/>
      <p:bldP spid="235555" grpId="0" animBg="1"/>
      <p:bldP spid="235556" grpId="0" animBg="1"/>
      <p:bldP spid="235557" grpId="0" animBg="1"/>
      <p:bldP spid="235558" grpId="0" animBg="1"/>
      <p:bldP spid="235559" grpId="0" animBg="1"/>
      <p:bldP spid="235560" grpId="0" animBg="1"/>
      <p:bldP spid="235561" grpId="0" autoUpdateAnimBg="0"/>
      <p:bldP spid="235562" grpId="0" autoUpdateAnimBg="0"/>
      <p:bldP spid="235563" grpId="0" autoUpdateAnimBg="0"/>
      <p:bldP spid="235564" grpId="0"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2338" name="日期占位符 1"/>
          <p:cNvSpPr>
            <a:spLocks noGrp="1"/>
          </p:cNvSpPr>
          <p:nvPr>
            <p:ph type="dt" sz="quarter" idx="10"/>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0A6786DA-56CC-4F47-A006-A2A9F5DEC1AF}" type="datetime2">
              <a:rPr lang="zh-CN" altLang="en-US" smtClean="0">
                <a:solidFill>
                  <a:srgbClr val="08080C"/>
                </a:solidFill>
              </a:rPr>
              <a:pPr eaLnBrk="1" hangingPunct="1"/>
              <a:t>2016年3月7日</a:t>
            </a:fld>
            <a:endParaRPr lang="en-US" altLang="zh-CN" smtClean="0">
              <a:solidFill>
                <a:srgbClr val="08080C"/>
              </a:solidFill>
            </a:endParaRPr>
          </a:p>
        </p:txBody>
      </p:sp>
      <p:sp>
        <p:nvSpPr>
          <p:cNvPr id="142339" name="页脚占位符 3"/>
          <p:cNvSpPr>
            <a:spLocks noGrp="1"/>
          </p:cNvSpPr>
          <p:nvPr>
            <p:ph type="ftr" sz="quarter" idx="12"/>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142340" name="Rectangle 2"/>
          <p:cNvSpPr>
            <a:spLocks noGrp="1" noChangeArrowheads="1"/>
          </p:cNvSpPr>
          <p:nvPr>
            <p:ph type="title" idx="4294967295"/>
          </p:nvPr>
        </p:nvSpPr>
        <p:spPr/>
        <p:txBody>
          <a:bodyPr/>
          <a:lstStyle/>
          <a:p>
            <a:pPr eaLnBrk="1" hangingPunct="1"/>
            <a:r>
              <a:rPr lang="en-US" altLang="zh-CN" sz="2400" smtClean="0">
                <a:solidFill>
                  <a:schemeClr val="tx1"/>
                </a:solidFill>
                <a:latin typeface="Times New Roman" pitchFamily="18" charset="0"/>
              </a:rPr>
              <a:t>3.2 </a:t>
            </a:r>
            <a:r>
              <a:rPr lang="zh-CN" altLang="en-US" sz="2400" smtClean="0">
                <a:solidFill>
                  <a:schemeClr val="tx1"/>
                </a:solidFill>
                <a:latin typeface="SimSun" pitchFamily="2" charset="-122"/>
              </a:rPr>
              <a:t>寻址技术</a:t>
            </a:r>
            <a:endParaRPr lang="zh-CN" altLang="en-US" smtClean="0">
              <a:latin typeface="SimSun" pitchFamily="2" charset="-122"/>
            </a:endParaRPr>
          </a:p>
        </p:txBody>
      </p:sp>
      <p:sp>
        <p:nvSpPr>
          <p:cNvPr id="236547" name="Rectangle 3"/>
          <p:cNvSpPr>
            <a:spLocks noGrp="1" noChangeArrowheads="1"/>
          </p:cNvSpPr>
          <p:nvPr>
            <p:ph type="body" idx="4294967295"/>
          </p:nvPr>
        </p:nvSpPr>
        <p:spPr>
          <a:xfrm>
            <a:off x="457200" y="838200"/>
            <a:ext cx="8153400" cy="5410200"/>
          </a:xfrm>
        </p:spPr>
        <p:txBody>
          <a:bodyPr/>
          <a:lstStyle/>
          <a:p>
            <a:pPr eaLnBrk="1" hangingPunct="1">
              <a:buFontTx/>
              <a:buNone/>
            </a:pPr>
            <a:r>
              <a:rPr lang="en-US" altLang="zh-CN" b="1" smtClean="0">
                <a:latin typeface="Times New Roman" pitchFamily="18" charset="0"/>
              </a:rPr>
              <a:t>            </a:t>
            </a:r>
            <a:r>
              <a:rPr lang="zh-CN" altLang="en-US" b="1" smtClean="0">
                <a:latin typeface="Times New Roman" pitchFamily="18" charset="0"/>
              </a:rPr>
              <a:t>间接寻址要比直接寻址灵活得多，它的主要优点为：</a:t>
            </a:r>
          </a:p>
          <a:p>
            <a:pPr eaLnBrk="1" hangingPunct="1">
              <a:buFontTx/>
              <a:buNone/>
            </a:pPr>
            <a:r>
              <a:rPr lang="zh-CN" altLang="en-US" b="1" smtClean="0">
                <a:latin typeface="Times New Roman" pitchFamily="18" charset="0"/>
              </a:rPr>
              <a:t>            </a:t>
            </a:r>
            <a:r>
              <a:rPr lang="zh-CN" altLang="en-US" b="1" smtClean="0">
                <a:solidFill>
                  <a:srgbClr val="FF0000"/>
                </a:solidFill>
                <a:latin typeface="Times New Roman" pitchFamily="18" charset="0"/>
                <a:sym typeface="Symbol" pitchFamily="18" charset="2"/>
              </a:rPr>
              <a:t></a:t>
            </a:r>
            <a:r>
              <a:rPr lang="zh-CN" altLang="en-US" b="1" smtClean="0">
                <a:latin typeface="Times New Roman" pitchFamily="18" charset="0"/>
              </a:rPr>
              <a:t>扩大了寻址范围，可用指令的短地址访问大的主存空间。</a:t>
            </a:r>
          </a:p>
          <a:p>
            <a:pPr eaLnBrk="1" hangingPunct="1">
              <a:buFontTx/>
              <a:buNone/>
            </a:pPr>
            <a:r>
              <a:rPr lang="zh-CN" altLang="en-US" b="1" smtClean="0">
                <a:latin typeface="Times New Roman" pitchFamily="18" charset="0"/>
              </a:rPr>
              <a:t>            </a:t>
            </a:r>
            <a:r>
              <a:rPr lang="zh-CN" altLang="en-US" b="1" smtClean="0">
                <a:solidFill>
                  <a:srgbClr val="FF0000"/>
                </a:solidFill>
                <a:latin typeface="Times New Roman" pitchFamily="18" charset="0"/>
                <a:sym typeface="Symbol" pitchFamily="18" charset="2"/>
              </a:rPr>
              <a:t></a:t>
            </a:r>
            <a:r>
              <a:rPr lang="zh-CN" altLang="en-US" b="1" smtClean="0">
                <a:latin typeface="Times New Roman" pitchFamily="18" charset="0"/>
              </a:rPr>
              <a:t>可将主存单元作为程序的地址指针，用以指示操作数在主存中的位置。当操作数的地址需要改变时，不必修改指令，只需修改存放有效地址的那个主存单元（间接地址单元）的内容就可以了。</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654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3654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3654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47" grpId="0" build="p"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62" name="日期占位符 3"/>
          <p:cNvSpPr>
            <a:spLocks noGrp="1"/>
          </p:cNvSpPr>
          <p:nvPr>
            <p:ph type="dt" sz="quarter" idx="10"/>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fld id="{33EB864F-42BE-4559-BABE-3907CCAB7209}" type="datetime2">
              <a:rPr lang="zh-CN" altLang="en-US" smtClean="0">
                <a:solidFill>
                  <a:srgbClr val="08080C"/>
                </a:solidFill>
              </a:rPr>
              <a:pPr eaLnBrk="1" hangingPunct="1"/>
              <a:t>2016年3月7日</a:t>
            </a:fld>
            <a:endParaRPr lang="en-US" altLang="zh-CN" smtClean="0">
              <a:solidFill>
                <a:srgbClr val="08080C"/>
              </a:solidFill>
            </a:endParaRPr>
          </a:p>
        </p:txBody>
      </p:sp>
      <p:sp>
        <p:nvSpPr>
          <p:cNvPr id="143363" name="页脚占位符 5"/>
          <p:cNvSpPr>
            <a:spLocks noGrp="1"/>
          </p:cNvSpPr>
          <p:nvPr>
            <p:ph type="ftr" sz="quarter" idx="12"/>
          </p:nvPr>
        </p:nvSpPr>
        <p:spPr>
          <a:noFill/>
        </p:spPr>
        <p:txBody>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143364" name="Rectangle 2"/>
          <p:cNvSpPr>
            <a:spLocks noGrp="1" noChangeArrowheads="1"/>
          </p:cNvSpPr>
          <p:nvPr>
            <p:ph type="title"/>
          </p:nvPr>
        </p:nvSpPr>
        <p:spPr/>
        <p:txBody>
          <a:bodyPr/>
          <a:lstStyle/>
          <a:p>
            <a:pPr eaLnBrk="1" hangingPunct="1"/>
            <a:r>
              <a:rPr lang="en-US" altLang="zh-CN" sz="2400" smtClean="0">
                <a:solidFill>
                  <a:schemeClr val="tx1"/>
                </a:solidFill>
                <a:latin typeface="Times New Roman" pitchFamily="18" charset="0"/>
              </a:rPr>
              <a:t>3.2 </a:t>
            </a:r>
            <a:r>
              <a:rPr lang="zh-CN" altLang="en-US" sz="2400" smtClean="0">
                <a:solidFill>
                  <a:schemeClr val="tx1"/>
                </a:solidFill>
                <a:latin typeface="SimSun" pitchFamily="2" charset="-122"/>
              </a:rPr>
              <a:t>寻址技术</a:t>
            </a:r>
            <a:endParaRPr lang="zh-CN" altLang="en-US" sz="3600" b="0" smtClean="0">
              <a:latin typeface="Times New Roman" pitchFamily="18" charset="0"/>
            </a:endParaRPr>
          </a:p>
        </p:txBody>
      </p:sp>
      <p:sp>
        <p:nvSpPr>
          <p:cNvPr id="237571" name="Rectangle 3"/>
          <p:cNvSpPr>
            <a:spLocks noGrp="1" noChangeArrowheads="1"/>
          </p:cNvSpPr>
          <p:nvPr>
            <p:ph type="body" idx="1"/>
          </p:nvPr>
        </p:nvSpPr>
        <p:spPr>
          <a:xfrm>
            <a:off x="247650" y="781050"/>
            <a:ext cx="4476750" cy="5772150"/>
          </a:xfrm>
        </p:spPr>
        <p:txBody>
          <a:bodyPr/>
          <a:lstStyle/>
          <a:p>
            <a:pPr eaLnBrk="1" hangingPunct="1">
              <a:lnSpc>
                <a:spcPct val="90000"/>
              </a:lnSpc>
              <a:buFontTx/>
              <a:buNone/>
            </a:pPr>
            <a:r>
              <a:rPr lang="en-US" altLang="zh-CN" b="1" smtClean="0">
                <a:latin typeface="Times New Roman" pitchFamily="18" charset="0"/>
              </a:rPr>
              <a:t>           </a:t>
            </a:r>
            <a:r>
              <a:rPr lang="zh-CN" altLang="en-US" b="1" smtClean="0">
                <a:latin typeface="Times New Roman" pitchFamily="18" charset="0"/>
              </a:rPr>
              <a:t>除去一级间接寻址外，还有多级间接寻址。多级间接寻址为取得操作数需要多次访问主存，</a:t>
            </a:r>
            <a:r>
              <a:rPr lang="zh-CN" altLang="en-US" b="1" smtClean="0">
                <a:solidFill>
                  <a:srgbClr val="FF0000"/>
                </a:solidFill>
                <a:latin typeface="Times New Roman" pitchFamily="18" charset="0"/>
              </a:rPr>
              <a:t>即使在找到操作数有效地址后，还需再访问一次主存才可得到真正的操作数。</a:t>
            </a:r>
          </a:p>
          <a:p>
            <a:pPr eaLnBrk="1" hangingPunct="1">
              <a:lnSpc>
                <a:spcPct val="90000"/>
              </a:lnSpc>
              <a:buFontTx/>
              <a:buNone/>
            </a:pPr>
            <a:r>
              <a:rPr lang="zh-CN" altLang="en-US" b="1" smtClean="0">
                <a:latin typeface="Times New Roman" pitchFamily="18" charset="0"/>
              </a:rPr>
              <a:t>            多级间接标志：</a:t>
            </a:r>
          </a:p>
          <a:p>
            <a:pPr eaLnBrk="1" hangingPunct="1">
              <a:lnSpc>
                <a:spcPct val="90000"/>
              </a:lnSpc>
              <a:buFontTx/>
              <a:buNone/>
            </a:pPr>
            <a:r>
              <a:rPr lang="zh-CN" altLang="en-US" b="1" smtClean="0">
                <a:latin typeface="Times New Roman" pitchFamily="18" charset="0"/>
              </a:rPr>
              <a:t>       </a:t>
            </a:r>
            <a:r>
              <a:rPr lang="en-US" altLang="zh-CN" b="1" smtClean="0">
                <a:latin typeface="Times New Roman" pitchFamily="18" charset="0"/>
              </a:rPr>
              <a:t>0</a:t>
            </a:r>
            <a:r>
              <a:rPr lang="zh-CN" altLang="en-US" b="1" smtClean="0">
                <a:latin typeface="Times New Roman" pitchFamily="18" charset="0"/>
              </a:rPr>
              <a:t>：找到有效地址</a:t>
            </a:r>
          </a:p>
          <a:p>
            <a:pPr eaLnBrk="1" hangingPunct="1">
              <a:lnSpc>
                <a:spcPct val="90000"/>
              </a:lnSpc>
              <a:buFontTx/>
              <a:buNone/>
            </a:pPr>
            <a:r>
              <a:rPr lang="zh-CN" altLang="en-US" b="1" smtClean="0">
                <a:latin typeface="Times New Roman" pitchFamily="18" charset="0"/>
              </a:rPr>
              <a:t>       </a:t>
            </a:r>
            <a:r>
              <a:rPr lang="en-US" altLang="zh-CN" b="1" smtClean="0">
                <a:latin typeface="Times New Roman" pitchFamily="18" charset="0"/>
              </a:rPr>
              <a:t>1</a:t>
            </a:r>
            <a:r>
              <a:rPr lang="zh-CN" altLang="en-US" b="1" smtClean="0">
                <a:latin typeface="Times New Roman" pitchFamily="18" charset="0"/>
              </a:rPr>
              <a:t>：继续间接寻址</a:t>
            </a:r>
          </a:p>
        </p:txBody>
      </p:sp>
      <p:grpSp>
        <p:nvGrpSpPr>
          <p:cNvPr id="237572" name="Group 4"/>
          <p:cNvGrpSpPr>
            <a:grpSpLocks/>
          </p:cNvGrpSpPr>
          <p:nvPr/>
        </p:nvGrpSpPr>
        <p:grpSpPr bwMode="auto">
          <a:xfrm>
            <a:off x="4724400" y="1371600"/>
            <a:ext cx="4114800" cy="4572000"/>
            <a:chOff x="2976" y="864"/>
            <a:chExt cx="2592" cy="2880"/>
          </a:xfrm>
        </p:grpSpPr>
        <p:grpSp>
          <p:nvGrpSpPr>
            <p:cNvPr id="143410" name="Group 5"/>
            <p:cNvGrpSpPr>
              <a:grpSpLocks/>
            </p:cNvGrpSpPr>
            <p:nvPr/>
          </p:nvGrpSpPr>
          <p:grpSpPr bwMode="auto">
            <a:xfrm>
              <a:off x="2976" y="864"/>
              <a:ext cx="2592" cy="2880"/>
              <a:chOff x="2976" y="864"/>
              <a:chExt cx="2592" cy="2880"/>
            </a:xfrm>
          </p:grpSpPr>
          <p:sp>
            <p:nvSpPr>
              <p:cNvPr id="143412" name="Line 6"/>
              <p:cNvSpPr>
                <a:spLocks noChangeShapeType="1"/>
              </p:cNvSpPr>
              <p:nvPr/>
            </p:nvSpPr>
            <p:spPr bwMode="auto">
              <a:xfrm>
                <a:off x="3696" y="1296"/>
                <a:ext cx="0" cy="624"/>
              </a:xfrm>
              <a:prstGeom prst="line">
                <a:avLst/>
              </a:prstGeom>
              <a:noFill/>
              <a:ln w="38100" cap="sq">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3413" name="Line 7"/>
              <p:cNvSpPr>
                <a:spLocks noChangeShapeType="1"/>
              </p:cNvSpPr>
              <p:nvPr/>
            </p:nvSpPr>
            <p:spPr bwMode="auto">
              <a:xfrm>
                <a:off x="3696" y="1920"/>
                <a:ext cx="624" cy="0"/>
              </a:xfrm>
              <a:prstGeom prst="line">
                <a:avLst/>
              </a:prstGeom>
              <a:noFill/>
              <a:ln w="38100" cap="sq">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3414" name="Rectangle 8"/>
              <p:cNvSpPr>
                <a:spLocks noChangeArrowheads="1"/>
              </p:cNvSpPr>
              <p:nvPr/>
            </p:nvSpPr>
            <p:spPr bwMode="auto">
              <a:xfrm>
                <a:off x="2976" y="1104"/>
                <a:ext cx="964" cy="192"/>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2400" b="1">
                  <a:solidFill>
                    <a:srgbClr val="08080C"/>
                  </a:solidFill>
                  <a:latin typeface="Times New Roman" pitchFamily="18" charset="0"/>
                </a:endParaRPr>
              </a:p>
            </p:txBody>
          </p:sp>
          <p:sp>
            <p:nvSpPr>
              <p:cNvPr id="143415" name="Rectangle 9"/>
              <p:cNvSpPr>
                <a:spLocks noChangeArrowheads="1"/>
              </p:cNvSpPr>
              <p:nvPr/>
            </p:nvSpPr>
            <p:spPr bwMode="auto">
              <a:xfrm>
                <a:off x="4320" y="1104"/>
                <a:ext cx="960" cy="26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2400" b="1">
                  <a:solidFill>
                    <a:srgbClr val="08080C"/>
                  </a:solidFill>
                  <a:latin typeface="Times New Roman" pitchFamily="18" charset="0"/>
                </a:endParaRPr>
              </a:p>
            </p:txBody>
          </p:sp>
          <p:sp>
            <p:nvSpPr>
              <p:cNvPr id="143416" name="Line 10"/>
              <p:cNvSpPr>
                <a:spLocks noChangeShapeType="1"/>
              </p:cNvSpPr>
              <p:nvPr/>
            </p:nvSpPr>
            <p:spPr bwMode="auto">
              <a:xfrm>
                <a:off x="4320" y="1824"/>
                <a:ext cx="9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417" name="Line 11"/>
              <p:cNvSpPr>
                <a:spLocks noChangeShapeType="1"/>
              </p:cNvSpPr>
              <p:nvPr/>
            </p:nvSpPr>
            <p:spPr bwMode="auto">
              <a:xfrm>
                <a:off x="4320" y="2016"/>
                <a:ext cx="9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418" name="Text Box 12"/>
              <p:cNvSpPr txBox="1">
                <a:spLocks noChangeArrowheads="1"/>
              </p:cNvSpPr>
              <p:nvPr/>
            </p:nvSpPr>
            <p:spPr bwMode="auto">
              <a:xfrm>
                <a:off x="4704" y="3000"/>
                <a:ext cx="7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FF0000"/>
                    </a:solidFill>
                    <a:latin typeface="Times New Roman" pitchFamily="18" charset="0"/>
                  </a:rPr>
                  <a:t>EA</a:t>
                </a:r>
              </a:p>
            </p:txBody>
          </p:sp>
          <p:sp>
            <p:nvSpPr>
              <p:cNvPr id="143419" name="Text Box 13"/>
              <p:cNvSpPr txBox="1">
                <a:spLocks noChangeArrowheads="1"/>
              </p:cNvSpPr>
              <p:nvPr/>
            </p:nvSpPr>
            <p:spPr bwMode="auto">
              <a:xfrm>
                <a:off x="2976" y="1066"/>
                <a:ext cx="6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FF0000"/>
                    </a:solidFill>
                    <a:latin typeface="Times New Roman" pitchFamily="18" charset="0"/>
                  </a:rPr>
                  <a:t>OP</a:t>
                </a:r>
              </a:p>
            </p:txBody>
          </p:sp>
          <p:sp>
            <p:nvSpPr>
              <p:cNvPr id="143420" name="Text Box 14"/>
              <p:cNvSpPr txBox="1">
                <a:spLocks noChangeArrowheads="1"/>
              </p:cNvSpPr>
              <p:nvPr/>
            </p:nvSpPr>
            <p:spPr bwMode="auto">
              <a:xfrm>
                <a:off x="2976" y="864"/>
                <a:ext cx="105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zh-CN" altLang="en-US" sz="2000" b="1">
                    <a:solidFill>
                      <a:srgbClr val="A50021"/>
                    </a:solidFill>
                    <a:latin typeface="Times New Roman" pitchFamily="18" charset="0"/>
                  </a:rPr>
                  <a:t>指令寄存器</a:t>
                </a:r>
                <a:endParaRPr kumimoji="1" lang="zh-CN" altLang="en-US" sz="900" b="1">
                  <a:solidFill>
                    <a:srgbClr val="A50021"/>
                  </a:solidFill>
                  <a:latin typeface="Times New Roman" pitchFamily="18" charset="0"/>
                </a:endParaRPr>
              </a:p>
            </p:txBody>
          </p:sp>
          <p:sp>
            <p:nvSpPr>
              <p:cNvPr id="143421" name="Text Box 15"/>
              <p:cNvSpPr txBox="1">
                <a:spLocks noChangeArrowheads="1"/>
              </p:cNvSpPr>
              <p:nvPr/>
            </p:nvSpPr>
            <p:spPr bwMode="auto">
              <a:xfrm>
                <a:off x="4416" y="864"/>
                <a:ext cx="91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zh-CN" altLang="en-US" sz="2000" b="1">
                    <a:solidFill>
                      <a:srgbClr val="A50021"/>
                    </a:solidFill>
                    <a:latin typeface="Times New Roman" pitchFamily="18" charset="0"/>
                  </a:rPr>
                  <a:t>主存储器</a:t>
                </a:r>
              </a:p>
            </p:txBody>
          </p:sp>
          <p:sp>
            <p:nvSpPr>
              <p:cNvPr id="143422" name="Text Box 16"/>
              <p:cNvSpPr txBox="1">
                <a:spLocks noChangeArrowheads="1"/>
              </p:cNvSpPr>
              <p:nvPr/>
            </p:nvSpPr>
            <p:spPr bwMode="auto">
              <a:xfrm>
                <a:off x="3552" y="1056"/>
                <a:ext cx="5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FF0000"/>
                    </a:solidFill>
                    <a:latin typeface="Times New Roman" pitchFamily="18" charset="0"/>
                  </a:rPr>
                  <a:t>A</a:t>
                </a:r>
                <a:endParaRPr kumimoji="1" lang="en-US" altLang="zh-CN" sz="900" b="1">
                  <a:solidFill>
                    <a:srgbClr val="FF0000"/>
                  </a:solidFill>
                  <a:latin typeface="Times New Roman" pitchFamily="18" charset="0"/>
                </a:endParaRPr>
              </a:p>
            </p:txBody>
          </p:sp>
          <p:sp>
            <p:nvSpPr>
              <p:cNvPr id="143423" name="Line 17"/>
              <p:cNvSpPr>
                <a:spLocks noChangeShapeType="1"/>
              </p:cNvSpPr>
              <p:nvPr/>
            </p:nvSpPr>
            <p:spPr bwMode="auto">
              <a:xfrm flipV="1">
                <a:off x="3264" y="1104"/>
                <a:ext cx="0" cy="19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3424" name="Line 18"/>
              <p:cNvSpPr>
                <a:spLocks noChangeShapeType="1"/>
              </p:cNvSpPr>
              <p:nvPr/>
            </p:nvSpPr>
            <p:spPr bwMode="auto">
              <a:xfrm>
                <a:off x="4320" y="2486"/>
                <a:ext cx="9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425" name="Line 19"/>
              <p:cNvSpPr>
                <a:spLocks noChangeShapeType="1"/>
              </p:cNvSpPr>
              <p:nvPr/>
            </p:nvSpPr>
            <p:spPr bwMode="auto">
              <a:xfrm>
                <a:off x="4320" y="2678"/>
                <a:ext cx="9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426" name="Line 20"/>
              <p:cNvSpPr>
                <a:spLocks noChangeShapeType="1"/>
              </p:cNvSpPr>
              <p:nvPr/>
            </p:nvSpPr>
            <p:spPr bwMode="auto">
              <a:xfrm>
                <a:off x="5280" y="1920"/>
                <a:ext cx="144"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3427" name="Line 21"/>
              <p:cNvSpPr>
                <a:spLocks noChangeShapeType="1"/>
              </p:cNvSpPr>
              <p:nvPr/>
            </p:nvSpPr>
            <p:spPr bwMode="auto">
              <a:xfrm>
                <a:off x="5424" y="1920"/>
                <a:ext cx="0" cy="336"/>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3428" name="Line 22"/>
              <p:cNvSpPr>
                <a:spLocks noChangeShapeType="1"/>
              </p:cNvSpPr>
              <p:nvPr/>
            </p:nvSpPr>
            <p:spPr bwMode="auto">
              <a:xfrm flipH="1">
                <a:off x="4032" y="2256"/>
                <a:ext cx="1392"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3429" name="Line 23"/>
              <p:cNvSpPr>
                <a:spLocks noChangeShapeType="1"/>
              </p:cNvSpPr>
              <p:nvPr/>
            </p:nvSpPr>
            <p:spPr bwMode="auto">
              <a:xfrm>
                <a:off x="4032" y="2256"/>
                <a:ext cx="0" cy="336"/>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3430" name="Line 24"/>
              <p:cNvSpPr>
                <a:spLocks noChangeShapeType="1"/>
              </p:cNvSpPr>
              <p:nvPr/>
            </p:nvSpPr>
            <p:spPr bwMode="auto">
              <a:xfrm>
                <a:off x="4032" y="2592"/>
                <a:ext cx="288" cy="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3431" name="Text Box 25"/>
              <p:cNvSpPr txBox="1">
                <a:spLocks noChangeArrowheads="1"/>
              </p:cNvSpPr>
              <p:nvPr/>
            </p:nvSpPr>
            <p:spPr bwMode="auto">
              <a:xfrm>
                <a:off x="3216" y="1056"/>
                <a:ext cx="38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zh-CN" altLang="en-US" sz="2000" b="1">
                    <a:solidFill>
                      <a:srgbClr val="FF0000"/>
                    </a:solidFill>
                    <a:latin typeface="SimSun" pitchFamily="2" charset="-122"/>
                  </a:rPr>
                  <a:t>＠</a:t>
                </a:r>
              </a:p>
            </p:txBody>
          </p:sp>
          <p:sp>
            <p:nvSpPr>
              <p:cNvPr id="143432" name="Line 26"/>
              <p:cNvSpPr>
                <a:spLocks noChangeShapeType="1"/>
              </p:cNvSpPr>
              <p:nvPr/>
            </p:nvSpPr>
            <p:spPr bwMode="auto">
              <a:xfrm flipV="1">
                <a:off x="3408" y="1104"/>
                <a:ext cx="0" cy="19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3433" name="Line 27"/>
              <p:cNvSpPr>
                <a:spLocks noChangeShapeType="1"/>
              </p:cNvSpPr>
              <p:nvPr/>
            </p:nvSpPr>
            <p:spPr bwMode="auto">
              <a:xfrm>
                <a:off x="4320" y="3024"/>
                <a:ext cx="9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434" name="Line 28"/>
              <p:cNvSpPr>
                <a:spLocks noChangeShapeType="1"/>
              </p:cNvSpPr>
              <p:nvPr/>
            </p:nvSpPr>
            <p:spPr bwMode="auto">
              <a:xfrm>
                <a:off x="4320" y="3216"/>
                <a:ext cx="9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435" name="Line 29"/>
              <p:cNvSpPr>
                <a:spLocks noChangeShapeType="1"/>
              </p:cNvSpPr>
              <p:nvPr/>
            </p:nvSpPr>
            <p:spPr bwMode="auto">
              <a:xfrm>
                <a:off x="4032" y="3130"/>
                <a:ext cx="288" cy="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3436" name="Line 30"/>
              <p:cNvSpPr>
                <a:spLocks noChangeShapeType="1"/>
              </p:cNvSpPr>
              <p:nvPr/>
            </p:nvSpPr>
            <p:spPr bwMode="auto">
              <a:xfrm>
                <a:off x="4320" y="1344"/>
                <a:ext cx="9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437" name="Line 31"/>
              <p:cNvSpPr>
                <a:spLocks noChangeShapeType="1"/>
              </p:cNvSpPr>
              <p:nvPr/>
            </p:nvSpPr>
            <p:spPr bwMode="auto">
              <a:xfrm>
                <a:off x="4320" y="1536"/>
                <a:ext cx="9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438" name="Line 32"/>
              <p:cNvSpPr>
                <a:spLocks noChangeShapeType="1"/>
              </p:cNvSpPr>
              <p:nvPr/>
            </p:nvSpPr>
            <p:spPr bwMode="auto">
              <a:xfrm flipH="1">
                <a:off x="5280" y="1450"/>
                <a:ext cx="288" cy="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3439" name="Line 33"/>
              <p:cNvSpPr>
                <a:spLocks noChangeShapeType="1"/>
              </p:cNvSpPr>
              <p:nvPr/>
            </p:nvSpPr>
            <p:spPr bwMode="auto">
              <a:xfrm>
                <a:off x="5280" y="2592"/>
                <a:ext cx="144"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3440" name="Line 34"/>
              <p:cNvSpPr>
                <a:spLocks noChangeShapeType="1"/>
              </p:cNvSpPr>
              <p:nvPr/>
            </p:nvSpPr>
            <p:spPr bwMode="auto">
              <a:xfrm>
                <a:off x="5424" y="2592"/>
                <a:ext cx="0" cy="336"/>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3441" name="Line 35"/>
              <p:cNvSpPr>
                <a:spLocks noChangeShapeType="1"/>
              </p:cNvSpPr>
              <p:nvPr/>
            </p:nvSpPr>
            <p:spPr bwMode="auto">
              <a:xfrm flipH="1">
                <a:off x="4032" y="2928"/>
                <a:ext cx="1392"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3442" name="Line 36"/>
              <p:cNvSpPr>
                <a:spLocks noChangeShapeType="1"/>
              </p:cNvSpPr>
              <p:nvPr/>
            </p:nvSpPr>
            <p:spPr bwMode="auto">
              <a:xfrm>
                <a:off x="4032" y="2928"/>
                <a:ext cx="0" cy="192"/>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3443" name="Line 37"/>
              <p:cNvSpPr>
                <a:spLocks noChangeShapeType="1"/>
              </p:cNvSpPr>
              <p:nvPr/>
            </p:nvSpPr>
            <p:spPr bwMode="auto">
              <a:xfrm>
                <a:off x="4452" y="3024"/>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444" name="Line 38"/>
              <p:cNvSpPr>
                <a:spLocks noChangeShapeType="1"/>
              </p:cNvSpPr>
              <p:nvPr/>
            </p:nvSpPr>
            <p:spPr bwMode="auto">
              <a:xfrm>
                <a:off x="4464" y="2496"/>
                <a:ext cx="0" cy="1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445" name="Line 39"/>
              <p:cNvSpPr>
                <a:spLocks noChangeShapeType="1"/>
              </p:cNvSpPr>
              <p:nvPr/>
            </p:nvSpPr>
            <p:spPr bwMode="auto">
              <a:xfrm>
                <a:off x="4464" y="1824"/>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446" name="Text Box 40"/>
              <p:cNvSpPr txBox="1">
                <a:spLocks noChangeArrowheads="1"/>
              </p:cNvSpPr>
              <p:nvPr/>
            </p:nvSpPr>
            <p:spPr bwMode="auto">
              <a:xfrm>
                <a:off x="4296" y="1800"/>
                <a:ext cx="7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FF0000"/>
                    </a:solidFill>
                    <a:latin typeface="Times New Roman" pitchFamily="18" charset="0"/>
                  </a:rPr>
                  <a:t>1</a:t>
                </a:r>
              </a:p>
            </p:txBody>
          </p:sp>
          <p:sp>
            <p:nvSpPr>
              <p:cNvPr id="143447" name="Text Box 41"/>
              <p:cNvSpPr txBox="1">
                <a:spLocks noChangeArrowheads="1"/>
              </p:cNvSpPr>
              <p:nvPr/>
            </p:nvSpPr>
            <p:spPr bwMode="auto">
              <a:xfrm>
                <a:off x="4296" y="2448"/>
                <a:ext cx="7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FF0000"/>
                    </a:solidFill>
                    <a:latin typeface="Times New Roman" pitchFamily="18" charset="0"/>
                  </a:rPr>
                  <a:t>1</a:t>
                </a:r>
              </a:p>
            </p:txBody>
          </p:sp>
          <p:sp>
            <p:nvSpPr>
              <p:cNvPr id="143448" name="Text Box 42"/>
              <p:cNvSpPr txBox="1">
                <a:spLocks noChangeArrowheads="1"/>
              </p:cNvSpPr>
              <p:nvPr/>
            </p:nvSpPr>
            <p:spPr bwMode="auto">
              <a:xfrm>
                <a:off x="4296" y="3000"/>
                <a:ext cx="7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FF0000"/>
                    </a:solidFill>
                    <a:latin typeface="Times New Roman" pitchFamily="18" charset="0"/>
                  </a:rPr>
                  <a:t>0</a:t>
                </a:r>
              </a:p>
            </p:txBody>
          </p:sp>
          <p:sp>
            <p:nvSpPr>
              <p:cNvPr id="143449" name="Text Box 43"/>
              <p:cNvSpPr txBox="1">
                <a:spLocks noChangeArrowheads="1"/>
              </p:cNvSpPr>
              <p:nvPr/>
            </p:nvSpPr>
            <p:spPr bwMode="auto">
              <a:xfrm>
                <a:off x="4500" y="1800"/>
                <a:ext cx="7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zh-CN" altLang="en-US" sz="2000" b="1">
                    <a:solidFill>
                      <a:srgbClr val="FF0000"/>
                    </a:solidFill>
                    <a:latin typeface="Times New Roman" pitchFamily="18" charset="0"/>
                  </a:rPr>
                  <a:t>二级间址</a:t>
                </a:r>
              </a:p>
            </p:txBody>
          </p:sp>
          <p:sp>
            <p:nvSpPr>
              <p:cNvPr id="143450" name="Text Box 44"/>
              <p:cNvSpPr txBox="1">
                <a:spLocks noChangeArrowheads="1"/>
              </p:cNvSpPr>
              <p:nvPr/>
            </p:nvSpPr>
            <p:spPr bwMode="auto">
              <a:xfrm>
                <a:off x="4488" y="2448"/>
                <a:ext cx="7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zh-CN" altLang="en-US" sz="2000" b="1">
                    <a:solidFill>
                      <a:srgbClr val="FF0000"/>
                    </a:solidFill>
                    <a:latin typeface="Times New Roman" pitchFamily="18" charset="0"/>
                  </a:rPr>
                  <a:t>三级间址</a:t>
                </a:r>
              </a:p>
            </p:txBody>
          </p:sp>
          <p:sp>
            <p:nvSpPr>
              <p:cNvPr id="143451" name="Line 45"/>
              <p:cNvSpPr>
                <a:spLocks noChangeShapeType="1"/>
              </p:cNvSpPr>
              <p:nvPr/>
            </p:nvSpPr>
            <p:spPr bwMode="auto">
              <a:xfrm>
                <a:off x="4824" y="3216"/>
                <a:ext cx="0" cy="192"/>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3452" name="Line 46"/>
              <p:cNvSpPr>
                <a:spLocks noChangeShapeType="1"/>
              </p:cNvSpPr>
              <p:nvPr/>
            </p:nvSpPr>
            <p:spPr bwMode="auto">
              <a:xfrm>
                <a:off x="4824" y="3408"/>
                <a:ext cx="744"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453" name="Line 47"/>
              <p:cNvSpPr>
                <a:spLocks noChangeShapeType="1"/>
              </p:cNvSpPr>
              <p:nvPr/>
            </p:nvSpPr>
            <p:spPr bwMode="auto">
              <a:xfrm>
                <a:off x="5556" y="1452"/>
                <a:ext cx="0" cy="1956"/>
              </a:xfrm>
              <a:prstGeom prst="line">
                <a:avLst/>
              </a:prstGeom>
              <a:noFill/>
              <a:ln w="38100" cap="sq">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143411" name="Text Box 48"/>
            <p:cNvSpPr txBox="1">
              <a:spLocks noChangeArrowheads="1"/>
            </p:cNvSpPr>
            <p:nvPr/>
          </p:nvSpPr>
          <p:spPr bwMode="auto">
            <a:xfrm>
              <a:off x="4500" y="1298"/>
              <a:ext cx="768" cy="2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zh-CN" altLang="en-US" sz="2000" b="1">
                  <a:solidFill>
                    <a:srgbClr val="FF0000"/>
                  </a:solidFill>
                  <a:latin typeface="Times New Roman" pitchFamily="18" charset="0"/>
                </a:rPr>
                <a:t>操作数</a:t>
              </a:r>
              <a:endParaRPr kumimoji="1" lang="zh-CN" altLang="en-US" sz="2000">
                <a:solidFill>
                  <a:srgbClr val="08080C"/>
                </a:solidFill>
                <a:latin typeface="Times New Roman" pitchFamily="18" charset="0"/>
              </a:endParaRPr>
            </a:p>
          </p:txBody>
        </p:sp>
      </p:grpSp>
      <p:sp>
        <p:nvSpPr>
          <p:cNvPr id="237617" name="Rectangle 49"/>
          <p:cNvSpPr>
            <a:spLocks noChangeArrowheads="1"/>
          </p:cNvSpPr>
          <p:nvPr/>
        </p:nvSpPr>
        <p:spPr bwMode="auto">
          <a:xfrm>
            <a:off x="5410200" y="1752600"/>
            <a:ext cx="838200" cy="304800"/>
          </a:xfrm>
          <a:prstGeom prst="rect">
            <a:avLst/>
          </a:prstGeom>
          <a:solidFill>
            <a:srgbClr val="FFFF00"/>
          </a:solidFill>
          <a:ln w="9525" cap="sq">
            <a:solidFill>
              <a:srgbClr val="7A48C4"/>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kumimoji="1" lang="zh-CN" altLang="en-US" sz="2400" b="1">
              <a:solidFill>
                <a:srgbClr val="08080C"/>
              </a:solidFill>
              <a:latin typeface="Times New Roman" pitchFamily="18" charset="0"/>
            </a:endParaRPr>
          </a:p>
        </p:txBody>
      </p:sp>
      <p:sp>
        <p:nvSpPr>
          <p:cNvPr id="237618" name="Text Box 50"/>
          <p:cNvSpPr txBox="1">
            <a:spLocks noChangeArrowheads="1"/>
          </p:cNvSpPr>
          <p:nvPr/>
        </p:nvSpPr>
        <p:spPr bwMode="auto">
          <a:xfrm>
            <a:off x="5505450" y="1714500"/>
            <a:ext cx="914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FF0000"/>
                </a:solidFill>
                <a:latin typeface="Times New Roman" pitchFamily="18" charset="0"/>
              </a:rPr>
              <a:t>100</a:t>
            </a:r>
            <a:endParaRPr kumimoji="1" lang="en-US" altLang="zh-CN" sz="900" b="1">
              <a:solidFill>
                <a:srgbClr val="FF0000"/>
              </a:solidFill>
              <a:latin typeface="Times New Roman" pitchFamily="18" charset="0"/>
            </a:endParaRPr>
          </a:p>
        </p:txBody>
      </p:sp>
      <p:sp>
        <p:nvSpPr>
          <p:cNvPr id="237619" name="Line 51"/>
          <p:cNvSpPr>
            <a:spLocks noChangeShapeType="1"/>
          </p:cNvSpPr>
          <p:nvPr/>
        </p:nvSpPr>
        <p:spPr bwMode="auto">
          <a:xfrm>
            <a:off x="5867400" y="2057400"/>
            <a:ext cx="0" cy="990600"/>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7620" name="Line 52"/>
          <p:cNvSpPr>
            <a:spLocks noChangeShapeType="1"/>
          </p:cNvSpPr>
          <p:nvPr/>
        </p:nvSpPr>
        <p:spPr bwMode="auto">
          <a:xfrm>
            <a:off x="5867400" y="3048000"/>
            <a:ext cx="976313" cy="3175"/>
          </a:xfrm>
          <a:prstGeom prst="line">
            <a:avLst/>
          </a:prstGeom>
          <a:noFill/>
          <a:ln w="381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7621" name="Line 53"/>
          <p:cNvSpPr>
            <a:spLocks noChangeShapeType="1"/>
          </p:cNvSpPr>
          <p:nvPr/>
        </p:nvSpPr>
        <p:spPr bwMode="auto">
          <a:xfrm>
            <a:off x="8382000" y="3048000"/>
            <a:ext cx="228600" cy="0"/>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7622" name="Line 54"/>
          <p:cNvSpPr>
            <a:spLocks noChangeShapeType="1"/>
          </p:cNvSpPr>
          <p:nvPr/>
        </p:nvSpPr>
        <p:spPr bwMode="auto">
          <a:xfrm>
            <a:off x="8610600" y="3048000"/>
            <a:ext cx="0" cy="533400"/>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7623" name="Line 55"/>
          <p:cNvSpPr>
            <a:spLocks noChangeShapeType="1"/>
          </p:cNvSpPr>
          <p:nvPr/>
        </p:nvSpPr>
        <p:spPr bwMode="auto">
          <a:xfrm flipH="1">
            <a:off x="6400800" y="3581400"/>
            <a:ext cx="2209800" cy="0"/>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7624" name="Line 56"/>
          <p:cNvSpPr>
            <a:spLocks noChangeShapeType="1"/>
          </p:cNvSpPr>
          <p:nvPr/>
        </p:nvSpPr>
        <p:spPr bwMode="auto">
          <a:xfrm>
            <a:off x="6400800" y="3581400"/>
            <a:ext cx="0" cy="533400"/>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7625" name="Line 57"/>
          <p:cNvSpPr>
            <a:spLocks noChangeShapeType="1"/>
          </p:cNvSpPr>
          <p:nvPr/>
        </p:nvSpPr>
        <p:spPr bwMode="auto">
          <a:xfrm>
            <a:off x="6400800" y="4114800"/>
            <a:ext cx="457200" cy="0"/>
          </a:xfrm>
          <a:prstGeom prst="line">
            <a:avLst/>
          </a:prstGeom>
          <a:noFill/>
          <a:ln w="38100">
            <a:solidFill>
              <a:srgbClr val="00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7626" name="Rectangle 58"/>
          <p:cNvSpPr>
            <a:spLocks noChangeArrowheads="1"/>
          </p:cNvSpPr>
          <p:nvPr/>
        </p:nvSpPr>
        <p:spPr bwMode="auto">
          <a:xfrm>
            <a:off x="6858000" y="2133600"/>
            <a:ext cx="1524000" cy="304800"/>
          </a:xfrm>
          <a:prstGeom prst="rect">
            <a:avLst/>
          </a:prstGeom>
          <a:solidFill>
            <a:srgbClr val="FFFF00"/>
          </a:solidFill>
          <a:ln w="9525" cap="sq">
            <a:solidFill>
              <a:srgbClr val="7A48C4"/>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kumimoji="1" lang="zh-CN" altLang="en-US" sz="2400" b="1">
              <a:solidFill>
                <a:srgbClr val="08080C"/>
              </a:solidFill>
              <a:latin typeface="Times New Roman" pitchFamily="18" charset="0"/>
            </a:endParaRPr>
          </a:p>
        </p:txBody>
      </p:sp>
      <p:sp>
        <p:nvSpPr>
          <p:cNvPr id="237627" name="Text Box 59"/>
          <p:cNvSpPr txBox="1">
            <a:spLocks noChangeArrowheads="1"/>
          </p:cNvSpPr>
          <p:nvPr/>
        </p:nvSpPr>
        <p:spPr bwMode="auto">
          <a:xfrm>
            <a:off x="7143750" y="2076450"/>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zh-CN" altLang="en-US" sz="2000" b="1">
                <a:solidFill>
                  <a:srgbClr val="FF0000"/>
                </a:solidFill>
                <a:latin typeface="Times New Roman" pitchFamily="18" charset="0"/>
              </a:rPr>
              <a:t>操作数</a:t>
            </a:r>
            <a:endParaRPr kumimoji="1" lang="zh-CN" altLang="en-US" sz="2000">
              <a:solidFill>
                <a:srgbClr val="08080C"/>
              </a:solidFill>
              <a:latin typeface="Times New Roman" pitchFamily="18" charset="0"/>
            </a:endParaRPr>
          </a:p>
        </p:txBody>
      </p:sp>
      <p:sp>
        <p:nvSpPr>
          <p:cNvPr id="237628" name="Line 60"/>
          <p:cNvSpPr>
            <a:spLocks noChangeShapeType="1"/>
          </p:cNvSpPr>
          <p:nvPr/>
        </p:nvSpPr>
        <p:spPr bwMode="auto">
          <a:xfrm>
            <a:off x="8382000" y="4095750"/>
            <a:ext cx="228600" cy="0"/>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7629" name="Line 61"/>
          <p:cNvSpPr>
            <a:spLocks noChangeShapeType="1"/>
          </p:cNvSpPr>
          <p:nvPr/>
        </p:nvSpPr>
        <p:spPr bwMode="auto">
          <a:xfrm>
            <a:off x="8610600" y="4095750"/>
            <a:ext cx="0" cy="533400"/>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7630" name="Line 62"/>
          <p:cNvSpPr>
            <a:spLocks noChangeShapeType="1"/>
          </p:cNvSpPr>
          <p:nvPr/>
        </p:nvSpPr>
        <p:spPr bwMode="auto">
          <a:xfrm flipH="1">
            <a:off x="6400800" y="4648200"/>
            <a:ext cx="2209800" cy="0"/>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7631" name="Line 63"/>
          <p:cNvSpPr>
            <a:spLocks noChangeShapeType="1"/>
          </p:cNvSpPr>
          <p:nvPr/>
        </p:nvSpPr>
        <p:spPr bwMode="auto">
          <a:xfrm flipH="1">
            <a:off x="6400800" y="4629150"/>
            <a:ext cx="0" cy="361950"/>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7632" name="Line 64"/>
          <p:cNvSpPr>
            <a:spLocks noChangeShapeType="1"/>
          </p:cNvSpPr>
          <p:nvPr/>
        </p:nvSpPr>
        <p:spPr bwMode="auto">
          <a:xfrm>
            <a:off x="6400800" y="4972050"/>
            <a:ext cx="457200" cy="0"/>
          </a:xfrm>
          <a:prstGeom prst="line">
            <a:avLst/>
          </a:prstGeom>
          <a:noFill/>
          <a:ln w="38100">
            <a:solidFill>
              <a:srgbClr val="00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237633" name="Group 65"/>
          <p:cNvGrpSpPr>
            <a:grpSpLocks/>
          </p:cNvGrpSpPr>
          <p:nvPr/>
        </p:nvGrpSpPr>
        <p:grpSpPr bwMode="auto">
          <a:xfrm>
            <a:off x="6858000" y="4800600"/>
            <a:ext cx="1524000" cy="304800"/>
            <a:chOff x="4320" y="3024"/>
            <a:chExt cx="960" cy="192"/>
          </a:xfrm>
        </p:grpSpPr>
        <p:sp>
          <p:nvSpPr>
            <p:cNvPr id="143408" name="Rectangle 66"/>
            <p:cNvSpPr>
              <a:spLocks noChangeArrowheads="1"/>
            </p:cNvSpPr>
            <p:nvPr/>
          </p:nvSpPr>
          <p:spPr bwMode="auto">
            <a:xfrm>
              <a:off x="4320" y="3024"/>
              <a:ext cx="960" cy="192"/>
            </a:xfrm>
            <a:prstGeom prst="rect">
              <a:avLst/>
            </a:prstGeom>
            <a:solidFill>
              <a:srgbClr val="FFFF00"/>
            </a:solidFill>
            <a:ln w="9525" cap="sq">
              <a:solidFill>
                <a:srgbClr val="7A48C4"/>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kumimoji="1" lang="zh-CN" altLang="en-US" sz="2400" b="1">
                <a:solidFill>
                  <a:srgbClr val="08080C"/>
                </a:solidFill>
                <a:latin typeface="Times New Roman" pitchFamily="18" charset="0"/>
              </a:endParaRPr>
            </a:p>
          </p:txBody>
        </p:sp>
        <p:sp>
          <p:nvSpPr>
            <p:cNvPr id="143409" name="Line 67"/>
            <p:cNvSpPr>
              <a:spLocks noChangeShapeType="1"/>
            </p:cNvSpPr>
            <p:nvPr/>
          </p:nvSpPr>
          <p:spPr bwMode="auto">
            <a:xfrm>
              <a:off x="4488" y="3024"/>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37636" name="Group 68"/>
          <p:cNvGrpSpPr>
            <a:grpSpLocks/>
          </p:cNvGrpSpPr>
          <p:nvPr/>
        </p:nvGrpSpPr>
        <p:grpSpPr bwMode="auto">
          <a:xfrm>
            <a:off x="6858000" y="3943350"/>
            <a:ext cx="1524000" cy="304800"/>
            <a:chOff x="4320" y="2484"/>
            <a:chExt cx="960" cy="192"/>
          </a:xfrm>
        </p:grpSpPr>
        <p:sp>
          <p:nvSpPr>
            <p:cNvPr id="143406" name="Rectangle 69"/>
            <p:cNvSpPr>
              <a:spLocks noChangeArrowheads="1"/>
            </p:cNvSpPr>
            <p:nvPr/>
          </p:nvSpPr>
          <p:spPr bwMode="auto">
            <a:xfrm>
              <a:off x="4320" y="2484"/>
              <a:ext cx="960" cy="192"/>
            </a:xfrm>
            <a:prstGeom prst="rect">
              <a:avLst/>
            </a:prstGeom>
            <a:solidFill>
              <a:srgbClr val="FFFF00"/>
            </a:solidFill>
            <a:ln w="9525" cap="sq">
              <a:solidFill>
                <a:srgbClr val="7A48C4"/>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kumimoji="1" lang="zh-CN" altLang="en-US" sz="2400" b="1">
                <a:solidFill>
                  <a:srgbClr val="08080C"/>
                </a:solidFill>
                <a:latin typeface="Times New Roman" pitchFamily="18" charset="0"/>
              </a:endParaRPr>
            </a:p>
          </p:txBody>
        </p:sp>
        <p:sp>
          <p:nvSpPr>
            <p:cNvPr id="143407" name="Line 70"/>
            <p:cNvSpPr>
              <a:spLocks noChangeShapeType="1"/>
            </p:cNvSpPr>
            <p:nvPr/>
          </p:nvSpPr>
          <p:spPr bwMode="auto">
            <a:xfrm>
              <a:off x="4476" y="2484"/>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37639" name="Group 71"/>
          <p:cNvGrpSpPr>
            <a:grpSpLocks/>
          </p:cNvGrpSpPr>
          <p:nvPr/>
        </p:nvGrpSpPr>
        <p:grpSpPr bwMode="auto">
          <a:xfrm>
            <a:off x="6858000" y="2895600"/>
            <a:ext cx="1524000" cy="304800"/>
            <a:chOff x="4320" y="1824"/>
            <a:chExt cx="960" cy="192"/>
          </a:xfrm>
        </p:grpSpPr>
        <p:sp>
          <p:nvSpPr>
            <p:cNvPr id="143404" name="Rectangle 72"/>
            <p:cNvSpPr>
              <a:spLocks noChangeArrowheads="1"/>
            </p:cNvSpPr>
            <p:nvPr/>
          </p:nvSpPr>
          <p:spPr bwMode="auto">
            <a:xfrm>
              <a:off x="4320" y="1824"/>
              <a:ext cx="960" cy="192"/>
            </a:xfrm>
            <a:prstGeom prst="rect">
              <a:avLst/>
            </a:prstGeom>
            <a:solidFill>
              <a:srgbClr val="FFFF00"/>
            </a:solidFill>
            <a:ln w="9525" cap="sq">
              <a:solidFill>
                <a:srgbClr val="7A48C4"/>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kumimoji="1" lang="zh-CN" altLang="en-US" sz="2400" b="1">
                <a:solidFill>
                  <a:srgbClr val="08080C"/>
                </a:solidFill>
                <a:latin typeface="Times New Roman" pitchFamily="18" charset="0"/>
              </a:endParaRPr>
            </a:p>
          </p:txBody>
        </p:sp>
        <p:sp>
          <p:nvSpPr>
            <p:cNvPr id="143405" name="Line 73"/>
            <p:cNvSpPr>
              <a:spLocks noChangeShapeType="1"/>
            </p:cNvSpPr>
            <p:nvPr/>
          </p:nvSpPr>
          <p:spPr bwMode="auto">
            <a:xfrm>
              <a:off x="4464" y="1824"/>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37642" name="Group 74"/>
          <p:cNvGrpSpPr>
            <a:grpSpLocks/>
          </p:cNvGrpSpPr>
          <p:nvPr/>
        </p:nvGrpSpPr>
        <p:grpSpPr bwMode="auto">
          <a:xfrm>
            <a:off x="6819900" y="2838450"/>
            <a:ext cx="1790700" cy="415925"/>
            <a:chOff x="4296" y="1788"/>
            <a:chExt cx="1128" cy="262"/>
          </a:xfrm>
        </p:grpSpPr>
        <p:sp>
          <p:nvSpPr>
            <p:cNvPr id="143402" name="Text Box 75"/>
            <p:cNvSpPr txBox="1">
              <a:spLocks noChangeArrowheads="1"/>
            </p:cNvSpPr>
            <p:nvPr/>
          </p:nvSpPr>
          <p:spPr bwMode="auto">
            <a:xfrm>
              <a:off x="4296" y="1800"/>
              <a:ext cx="432"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FF0000"/>
                  </a:solidFill>
                  <a:latin typeface="Times New Roman" pitchFamily="18" charset="0"/>
                </a:rPr>
                <a:t>1</a:t>
              </a:r>
            </a:p>
          </p:txBody>
        </p:sp>
        <p:sp>
          <p:nvSpPr>
            <p:cNvPr id="143403" name="Text Box 76"/>
            <p:cNvSpPr txBox="1">
              <a:spLocks noChangeArrowheads="1"/>
            </p:cNvSpPr>
            <p:nvPr/>
          </p:nvSpPr>
          <p:spPr bwMode="auto">
            <a:xfrm>
              <a:off x="4512" y="1788"/>
              <a:ext cx="912"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FF0000"/>
                  </a:solidFill>
                  <a:latin typeface="Times New Roman" pitchFamily="18" charset="0"/>
                </a:rPr>
                <a:t>     200</a:t>
              </a:r>
            </a:p>
          </p:txBody>
        </p:sp>
      </p:grpSp>
      <p:grpSp>
        <p:nvGrpSpPr>
          <p:cNvPr id="237645" name="Group 77"/>
          <p:cNvGrpSpPr>
            <a:grpSpLocks/>
          </p:cNvGrpSpPr>
          <p:nvPr/>
        </p:nvGrpSpPr>
        <p:grpSpPr bwMode="auto">
          <a:xfrm>
            <a:off x="6819900" y="3886200"/>
            <a:ext cx="1771650" cy="415925"/>
            <a:chOff x="4296" y="2448"/>
            <a:chExt cx="1116" cy="262"/>
          </a:xfrm>
        </p:grpSpPr>
        <p:sp>
          <p:nvSpPr>
            <p:cNvPr id="143400" name="Text Box 78"/>
            <p:cNvSpPr txBox="1">
              <a:spLocks noChangeArrowheads="1"/>
            </p:cNvSpPr>
            <p:nvPr/>
          </p:nvSpPr>
          <p:spPr bwMode="auto">
            <a:xfrm>
              <a:off x="4296" y="2460"/>
              <a:ext cx="432"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FF0000"/>
                  </a:solidFill>
                  <a:latin typeface="Times New Roman" pitchFamily="18" charset="0"/>
                </a:rPr>
                <a:t>1</a:t>
              </a:r>
            </a:p>
          </p:txBody>
        </p:sp>
        <p:sp>
          <p:nvSpPr>
            <p:cNvPr id="143401" name="Text Box 79"/>
            <p:cNvSpPr txBox="1">
              <a:spLocks noChangeArrowheads="1"/>
            </p:cNvSpPr>
            <p:nvPr/>
          </p:nvSpPr>
          <p:spPr bwMode="auto">
            <a:xfrm>
              <a:off x="4500" y="2448"/>
              <a:ext cx="912"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FF0000"/>
                  </a:solidFill>
                  <a:latin typeface="Times New Roman" pitchFamily="18" charset="0"/>
                </a:rPr>
                <a:t>      300</a:t>
              </a:r>
            </a:p>
          </p:txBody>
        </p:sp>
      </p:grpSp>
      <p:sp>
        <p:nvSpPr>
          <p:cNvPr id="237648" name="Line 80"/>
          <p:cNvSpPr>
            <a:spLocks noChangeShapeType="1"/>
          </p:cNvSpPr>
          <p:nvPr/>
        </p:nvSpPr>
        <p:spPr bwMode="auto">
          <a:xfrm>
            <a:off x="7658100" y="5124450"/>
            <a:ext cx="0" cy="285750"/>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7649" name="Line 81"/>
          <p:cNvSpPr>
            <a:spLocks noChangeShapeType="1"/>
          </p:cNvSpPr>
          <p:nvPr/>
        </p:nvSpPr>
        <p:spPr bwMode="auto">
          <a:xfrm>
            <a:off x="7658100" y="5410200"/>
            <a:ext cx="1162050" cy="0"/>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7650" name="Line 82"/>
          <p:cNvSpPr>
            <a:spLocks noChangeShapeType="1"/>
          </p:cNvSpPr>
          <p:nvPr/>
        </p:nvSpPr>
        <p:spPr bwMode="auto">
          <a:xfrm flipV="1">
            <a:off x="8820150" y="2305050"/>
            <a:ext cx="0" cy="3105150"/>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7651" name="Line 83"/>
          <p:cNvSpPr>
            <a:spLocks noChangeShapeType="1"/>
          </p:cNvSpPr>
          <p:nvPr/>
        </p:nvSpPr>
        <p:spPr bwMode="auto">
          <a:xfrm flipH="1">
            <a:off x="8401050" y="2305050"/>
            <a:ext cx="419100" cy="0"/>
          </a:xfrm>
          <a:prstGeom prst="line">
            <a:avLst/>
          </a:prstGeom>
          <a:noFill/>
          <a:ln w="38100">
            <a:solidFill>
              <a:srgbClr val="00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37652" name="Group 84"/>
          <p:cNvGrpSpPr>
            <a:grpSpLocks/>
          </p:cNvGrpSpPr>
          <p:nvPr/>
        </p:nvGrpSpPr>
        <p:grpSpPr bwMode="auto">
          <a:xfrm>
            <a:off x="6838950" y="4762500"/>
            <a:ext cx="1314450" cy="396875"/>
            <a:chOff x="4308" y="3000"/>
            <a:chExt cx="828" cy="250"/>
          </a:xfrm>
        </p:grpSpPr>
        <p:sp>
          <p:nvSpPr>
            <p:cNvPr id="143398" name="Text Box 85"/>
            <p:cNvSpPr txBox="1">
              <a:spLocks noChangeArrowheads="1"/>
            </p:cNvSpPr>
            <p:nvPr/>
          </p:nvSpPr>
          <p:spPr bwMode="auto">
            <a:xfrm>
              <a:off x="4308" y="3000"/>
              <a:ext cx="432"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FF0000"/>
                  </a:solidFill>
                  <a:latin typeface="Times New Roman" pitchFamily="18" charset="0"/>
                </a:rPr>
                <a:t>0</a:t>
              </a:r>
            </a:p>
          </p:txBody>
        </p:sp>
        <p:sp>
          <p:nvSpPr>
            <p:cNvPr id="143399" name="Text Box 86"/>
            <p:cNvSpPr txBox="1">
              <a:spLocks noChangeArrowheads="1"/>
            </p:cNvSpPr>
            <p:nvPr/>
          </p:nvSpPr>
          <p:spPr bwMode="auto">
            <a:xfrm>
              <a:off x="4704" y="3000"/>
              <a:ext cx="432"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FF0000"/>
                  </a:solidFill>
                  <a:latin typeface="Times New Roman" pitchFamily="18" charset="0"/>
                </a:rPr>
                <a:t> 50</a:t>
              </a:r>
            </a:p>
          </p:txBody>
        </p:sp>
      </p:grpSp>
      <p:sp>
        <p:nvSpPr>
          <p:cNvPr id="237655" name="Text Box 87"/>
          <p:cNvSpPr txBox="1">
            <a:spLocks noChangeArrowheads="1"/>
          </p:cNvSpPr>
          <p:nvPr/>
        </p:nvSpPr>
        <p:spPr bwMode="auto">
          <a:xfrm>
            <a:off x="6305550" y="2686050"/>
            <a:ext cx="914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FF0000"/>
                </a:solidFill>
                <a:latin typeface="Times New Roman" pitchFamily="18" charset="0"/>
              </a:rPr>
              <a:t>100</a:t>
            </a:r>
            <a:endParaRPr kumimoji="1" lang="en-US" altLang="zh-CN" sz="900" b="1">
              <a:solidFill>
                <a:srgbClr val="FF0000"/>
              </a:solidFill>
              <a:latin typeface="Times New Roman" pitchFamily="18" charset="0"/>
            </a:endParaRPr>
          </a:p>
        </p:txBody>
      </p:sp>
      <p:sp>
        <p:nvSpPr>
          <p:cNvPr id="237656" name="Text Box 88"/>
          <p:cNvSpPr txBox="1">
            <a:spLocks noChangeArrowheads="1"/>
          </p:cNvSpPr>
          <p:nvPr/>
        </p:nvSpPr>
        <p:spPr bwMode="auto">
          <a:xfrm>
            <a:off x="6362700" y="3733800"/>
            <a:ext cx="914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FF0000"/>
                </a:solidFill>
                <a:latin typeface="Times New Roman" pitchFamily="18" charset="0"/>
              </a:rPr>
              <a:t>200</a:t>
            </a:r>
            <a:endParaRPr kumimoji="1" lang="en-US" altLang="zh-CN" sz="900" b="1">
              <a:solidFill>
                <a:srgbClr val="FF0000"/>
              </a:solidFill>
              <a:latin typeface="Times New Roman" pitchFamily="18" charset="0"/>
            </a:endParaRPr>
          </a:p>
        </p:txBody>
      </p:sp>
      <p:sp>
        <p:nvSpPr>
          <p:cNvPr id="237657" name="Text Box 89"/>
          <p:cNvSpPr txBox="1">
            <a:spLocks noChangeArrowheads="1"/>
          </p:cNvSpPr>
          <p:nvPr/>
        </p:nvSpPr>
        <p:spPr bwMode="auto">
          <a:xfrm>
            <a:off x="6343650" y="4648200"/>
            <a:ext cx="914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FF0000"/>
                </a:solidFill>
                <a:latin typeface="Times New Roman" pitchFamily="18" charset="0"/>
              </a:rPr>
              <a:t>300</a:t>
            </a:r>
            <a:endParaRPr kumimoji="1" lang="en-US" altLang="zh-CN" sz="900" b="1">
              <a:solidFill>
                <a:srgbClr val="FF0000"/>
              </a:solidFill>
              <a:latin typeface="Times New Roman" pitchFamily="18" charset="0"/>
            </a:endParaRPr>
          </a:p>
        </p:txBody>
      </p:sp>
      <p:sp>
        <p:nvSpPr>
          <p:cNvPr id="237658" name="Text Box 90"/>
          <p:cNvSpPr txBox="1">
            <a:spLocks noChangeArrowheads="1"/>
          </p:cNvSpPr>
          <p:nvPr/>
        </p:nvSpPr>
        <p:spPr bwMode="auto">
          <a:xfrm>
            <a:off x="6400800" y="2114550"/>
            <a:ext cx="914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spcBef>
                <a:spcPct val="50000"/>
              </a:spcBef>
            </a:pPr>
            <a:r>
              <a:rPr kumimoji="1" lang="en-US" altLang="zh-CN" sz="2000" b="1">
                <a:solidFill>
                  <a:srgbClr val="FF0000"/>
                </a:solidFill>
                <a:latin typeface="Times New Roman" pitchFamily="18" charset="0"/>
              </a:rPr>
              <a:t>50</a:t>
            </a:r>
            <a:endParaRPr kumimoji="1" lang="en-US" altLang="zh-CN" sz="900" b="1">
              <a:solidFill>
                <a:srgbClr val="FF0000"/>
              </a:solidFill>
              <a:latin typeface="Times New Roman" pitchFamily="18" charset="0"/>
            </a:endParaRPr>
          </a:p>
        </p:txBody>
      </p:sp>
      <p:sp>
        <p:nvSpPr>
          <p:cNvPr id="143397" name="AutoShape 91">
            <a:hlinkClick r:id="rId2" action="ppaction://hlinksldjump"/>
          </p:cNvPr>
          <p:cNvSpPr>
            <a:spLocks noChangeArrowheads="1"/>
          </p:cNvSpPr>
          <p:nvPr/>
        </p:nvSpPr>
        <p:spPr bwMode="auto">
          <a:xfrm>
            <a:off x="7308850" y="1052513"/>
            <a:ext cx="719138" cy="215900"/>
          </a:xfrm>
          <a:prstGeom prst="rightArrow">
            <a:avLst>
              <a:gd name="adj1" fmla="val 50000"/>
              <a:gd name="adj2" fmla="val 8327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2400" b="1">
              <a:solidFill>
                <a:srgbClr val="08080C"/>
              </a:solidFill>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75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3757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3757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3757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23757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37617"/>
                                        </p:tgtEl>
                                        <p:attrNameLst>
                                          <p:attrName>style.visibility</p:attrName>
                                        </p:attrNameLst>
                                      </p:cBhvr>
                                      <p:to>
                                        <p:strVal val="visible"/>
                                      </p:to>
                                    </p:set>
                                  </p:childTnLst>
                                </p:cTn>
                              </p:par>
                            </p:childTnLst>
                          </p:cTn>
                        </p:par>
                        <p:par>
                          <p:cTn id="27" fill="hold" nodeType="afterGroup">
                            <p:stCondLst>
                              <p:cond delay="500"/>
                            </p:stCondLst>
                            <p:childTnLst>
                              <p:par>
                                <p:cTn id="28" presetID="1" presetClass="entr" presetSubtype="0" fill="hold" grpId="0" nodeType="afterEffect">
                                  <p:stCondLst>
                                    <p:cond delay="0"/>
                                  </p:stCondLst>
                                  <p:childTnLst>
                                    <p:set>
                                      <p:cBhvr>
                                        <p:cTn id="29" dur="1" fill="hold">
                                          <p:stCondLst>
                                            <p:cond delay="499"/>
                                          </p:stCondLst>
                                        </p:cTn>
                                        <p:tgtEl>
                                          <p:spTgt spid="237618"/>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237619"/>
                                        </p:tgtEl>
                                        <p:attrNameLst>
                                          <p:attrName>style.visibility</p:attrName>
                                        </p:attrNameLst>
                                      </p:cBhvr>
                                      <p:to>
                                        <p:strVal val="visible"/>
                                      </p:to>
                                    </p:set>
                                    <p:animEffect transition="in" filter="wipe(up)">
                                      <p:cBhvr>
                                        <p:cTn id="34" dur="500"/>
                                        <p:tgtEl>
                                          <p:spTgt spid="237619"/>
                                        </p:tgtEl>
                                      </p:cBhvr>
                                    </p:animEffect>
                                  </p:childTnLst>
                                </p:cTn>
                              </p:par>
                            </p:childTnLst>
                          </p:cTn>
                        </p:par>
                        <p:par>
                          <p:cTn id="35" fill="hold" nodeType="afterGroup">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237620"/>
                                        </p:tgtEl>
                                        <p:attrNameLst>
                                          <p:attrName>style.visibility</p:attrName>
                                        </p:attrNameLst>
                                      </p:cBhvr>
                                      <p:to>
                                        <p:strVal val="visible"/>
                                      </p:to>
                                    </p:set>
                                    <p:animEffect transition="in" filter="wipe(left)">
                                      <p:cBhvr>
                                        <p:cTn id="38" dur="500"/>
                                        <p:tgtEl>
                                          <p:spTgt spid="237620"/>
                                        </p:tgtEl>
                                      </p:cBhvr>
                                    </p:animEffect>
                                  </p:childTnLst>
                                </p:cTn>
                              </p:par>
                            </p:childTnLst>
                          </p:cTn>
                        </p:par>
                        <p:par>
                          <p:cTn id="39" fill="hold" nodeType="afterGroup">
                            <p:stCondLst>
                              <p:cond delay="1000"/>
                            </p:stCondLst>
                            <p:childTnLst>
                              <p:par>
                                <p:cTn id="40" presetID="1" presetClass="entr" presetSubtype="0" fill="hold" grpId="0" nodeType="afterEffect">
                                  <p:stCondLst>
                                    <p:cond delay="1000"/>
                                  </p:stCondLst>
                                  <p:childTnLst>
                                    <p:set>
                                      <p:cBhvr>
                                        <p:cTn id="41" dur="1" fill="hold">
                                          <p:stCondLst>
                                            <p:cond delay="499"/>
                                          </p:stCondLst>
                                        </p:cTn>
                                        <p:tgtEl>
                                          <p:spTgt spid="237655"/>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nodeType="clickEffect">
                                  <p:stCondLst>
                                    <p:cond delay="0"/>
                                  </p:stCondLst>
                                  <p:childTnLst>
                                    <p:set>
                                      <p:cBhvr>
                                        <p:cTn id="45" dur="1" fill="hold">
                                          <p:stCondLst>
                                            <p:cond delay="499"/>
                                          </p:stCondLst>
                                        </p:cTn>
                                        <p:tgtEl>
                                          <p:spTgt spid="237639"/>
                                        </p:tgtEl>
                                        <p:attrNameLst>
                                          <p:attrName>style.visibility</p:attrName>
                                        </p:attrNameLst>
                                      </p:cBhvr>
                                      <p:to>
                                        <p:strVal val="visible"/>
                                      </p:to>
                                    </p:set>
                                  </p:childTnLst>
                                </p:cTn>
                              </p:par>
                            </p:childTnLst>
                          </p:cTn>
                        </p:par>
                        <p:par>
                          <p:cTn id="46" fill="hold" nodeType="afterGroup">
                            <p:stCondLst>
                              <p:cond delay="500"/>
                            </p:stCondLst>
                            <p:childTnLst>
                              <p:par>
                                <p:cTn id="47" presetID="1" presetClass="entr" presetSubtype="0" fill="hold" nodeType="afterEffect">
                                  <p:stCondLst>
                                    <p:cond delay="0"/>
                                  </p:stCondLst>
                                  <p:childTnLst>
                                    <p:set>
                                      <p:cBhvr>
                                        <p:cTn id="48" dur="1" fill="hold">
                                          <p:stCondLst>
                                            <p:cond delay="499"/>
                                          </p:stCondLst>
                                        </p:cTn>
                                        <p:tgtEl>
                                          <p:spTgt spid="237642"/>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237621"/>
                                        </p:tgtEl>
                                        <p:attrNameLst>
                                          <p:attrName>style.visibility</p:attrName>
                                        </p:attrNameLst>
                                      </p:cBhvr>
                                      <p:to>
                                        <p:strVal val="visible"/>
                                      </p:to>
                                    </p:set>
                                    <p:animEffect transition="in" filter="wipe(left)">
                                      <p:cBhvr>
                                        <p:cTn id="53" dur="500"/>
                                        <p:tgtEl>
                                          <p:spTgt spid="237621"/>
                                        </p:tgtEl>
                                      </p:cBhvr>
                                    </p:animEffect>
                                  </p:childTnLst>
                                </p:cTn>
                              </p:par>
                            </p:childTnLst>
                          </p:cTn>
                        </p:par>
                        <p:par>
                          <p:cTn id="54" fill="hold" nodeType="afterGroup">
                            <p:stCondLst>
                              <p:cond delay="500"/>
                            </p:stCondLst>
                            <p:childTnLst>
                              <p:par>
                                <p:cTn id="55" presetID="22" presetClass="entr" presetSubtype="1" fill="hold" grpId="0" nodeType="afterEffect">
                                  <p:stCondLst>
                                    <p:cond delay="0"/>
                                  </p:stCondLst>
                                  <p:childTnLst>
                                    <p:set>
                                      <p:cBhvr>
                                        <p:cTn id="56" dur="1" fill="hold">
                                          <p:stCondLst>
                                            <p:cond delay="0"/>
                                          </p:stCondLst>
                                        </p:cTn>
                                        <p:tgtEl>
                                          <p:spTgt spid="237622"/>
                                        </p:tgtEl>
                                        <p:attrNameLst>
                                          <p:attrName>style.visibility</p:attrName>
                                        </p:attrNameLst>
                                      </p:cBhvr>
                                      <p:to>
                                        <p:strVal val="visible"/>
                                      </p:to>
                                    </p:set>
                                    <p:animEffect transition="in" filter="wipe(up)">
                                      <p:cBhvr>
                                        <p:cTn id="57" dur="500"/>
                                        <p:tgtEl>
                                          <p:spTgt spid="237622"/>
                                        </p:tgtEl>
                                      </p:cBhvr>
                                    </p:animEffect>
                                  </p:childTnLst>
                                </p:cTn>
                              </p:par>
                            </p:childTnLst>
                          </p:cTn>
                        </p:par>
                        <p:par>
                          <p:cTn id="58" fill="hold" nodeType="afterGroup">
                            <p:stCondLst>
                              <p:cond delay="1000"/>
                            </p:stCondLst>
                            <p:childTnLst>
                              <p:par>
                                <p:cTn id="59" presetID="22" presetClass="entr" presetSubtype="2" fill="hold" grpId="0" nodeType="afterEffect">
                                  <p:stCondLst>
                                    <p:cond delay="0"/>
                                  </p:stCondLst>
                                  <p:childTnLst>
                                    <p:set>
                                      <p:cBhvr>
                                        <p:cTn id="60" dur="1" fill="hold">
                                          <p:stCondLst>
                                            <p:cond delay="0"/>
                                          </p:stCondLst>
                                        </p:cTn>
                                        <p:tgtEl>
                                          <p:spTgt spid="237623"/>
                                        </p:tgtEl>
                                        <p:attrNameLst>
                                          <p:attrName>style.visibility</p:attrName>
                                        </p:attrNameLst>
                                      </p:cBhvr>
                                      <p:to>
                                        <p:strVal val="visible"/>
                                      </p:to>
                                    </p:set>
                                    <p:animEffect transition="in" filter="wipe(right)">
                                      <p:cBhvr>
                                        <p:cTn id="61" dur="500"/>
                                        <p:tgtEl>
                                          <p:spTgt spid="237623"/>
                                        </p:tgtEl>
                                      </p:cBhvr>
                                    </p:animEffect>
                                  </p:childTnLst>
                                </p:cTn>
                              </p:par>
                            </p:childTnLst>
                          </p:cTn>
                        </p:par>
                        <p:par>
                          <p:cTn id="62" fill="hold" nodeType="afterGroup">
                            <p:stCondLst>
                              <p:cond delay="1500"/>
                            </p:stCondLst>
                            <p:childTnLst>
                              <p:par>
                                <p:cTn id="63" presetID="22" presetClass="entr" presetSubtype="1" fill="hold" grpId="0" nodeType="afterEffect">
                                  <p:stCondLst>
                                    <p:cond delay="0"/>
                                  </p:stCondLst>
                                  <p:childTnLst>
                                    <p:set>
                                      <p:cBhvr>
                                        <p:cTn id="64" dur="1" fill="hold">
                                          <p:stCondLst>
                                            <p:cond delay="0"/>
                                          </p:stCondLst>
                                        </p:cTn>
                                        <p:tgtEl>
                                          <p:spTgt spid="237624"/>
                                        </p:tgtEl>
                                        <p:attrNameLst>
                                          <p:attrName>style.visibility</p:attrName>
                                        </p:attrNameLst>
                                      </p:cBhvr>
                                      <p:to>
                                        <p:strVal val="visible"/>
                                      </p:to>
                                    </p:set>
                                    <p:animEffect transition="in" filter="wipe(up)">
                                      <p:cBhvr>
                                        <p:cTn id="65" dur="500"/>
                                        <p:tgtEl>
                                          <p:spTgt spid="237624"/>
                                        </p:tgtEl>
                                      </p:cBhvr>
                                    </p:animEffect>
                                  </p:childTnLst>
                                </p:cTn>
                              </p:par>
                            </p:childTnLst>
                          </p:cTn>
                        </p:par>
                        <p:par>
                          <p:cTn id="66" fill="hold" nodeType="afterGroup">
                            <p:stCondLst>
                              <p:cond delay="2000"/>
                            </p:stCondLst>
                            <p:childTnLst>
                              <p:par>
                                <p:cTn id="67" presetID="22" presetClass="entr" presetSubtype="8" fill="hold" grpId="0" nodeType="afterEffect">
                                  <p:stCondLst>
                                    <p:cond delay="0"/>
                                  </p:stCondLst>
                                  <p:childTnLst>
                                    <p:set>
                                      <p:cBhvr>
                                        <p:cTn id="68" dur="1" fill="hold">
                                          <p:stCondLst>
                                            <p:cond delay="0"/>
                                          </p:stCondLst>
                                        </p:cTn>
                                        <p:tgtEl>
                                          <p:spTgt spid="237625"/>
                                        </p:tgtEl>
                                        <p:attrNameLst>
                                          <p:attrName>style.visibility</p:attrName>
                                        </p:attrNameLst>
                                      </p:cBhvr>
                                      <p:to>
                                        <p:strVal val="visible"/>
                                      </p:to>
                                    </p:set>
                                    <p:animEffect transition="in" filter="wipe(left)">
                                      <p:cBhvr>
                                        <p:cTn id="69" dur="500"/>
                                        <p:tgtEl>
                                          <p:spTgt spid="237625"/>
                                        </p:tgtEl>
                                      </p:cBhvr>
                                    </p:animEffect>
                                  </p:childTnLst>
                                </p:cTn>
                              </p:par>
                            </p:childTnLst>
                          </p:cTn>
                        </p:par>
                        <p:par>
                          <p:cTn id="70" fill="hold" nodeType="afterGroup">
                            <p:stCondLst>
                              <p:cond delay="2500"/>
                            </p:stCondLst>
                            <p:childTnLst>
                              <p:par>
                                <p:cTn id="71" presetID="1" presetClass="entr" presetSubtype="0" fill="hold" grpId="0" nodeType="afterEffect">
                                  <p:stCondLst>
                                    <p:cond delay="1000"/>
                                  </p:stCondLst>
                                  <p:childTnLst>
                                    <p:set>
                                      <p:cBhvr>
                                        <p:cTn id="72" dur="1" fill="hold">
                                          <p:stCondLst>
                                            <p:cond delay="499"/>
                                          </p:stCondLst>
                                        </p:cTn>
                                        <p:tgtEl>
                                          <p:spTgt spid="237656"/>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nodeType="clickEffect">
                                  <p:stCondLst>
                                    <p:cond delay="0"/>
                                  </p:stCondLst>
                                  <p:childTnLst>
                                    <p:set>
                                      <p:cBhvr>
                                        <p:cTn id="76" dur="1" fill="hold">
                                          <p:stCondLst>
                                            <p:cond delay="499"/>
                                          </p:stCondLst>
                                        </p:cTn>
                                        <p:tgtEl>
                                          <p:spTgt spid="237636"/>
                                        </p:tgtEl>
                                        <p:attrNameLst>
                                          <p:attrName>style.visibility</p:attrName>
                                        </p:attrNameLst>
                                      </p:cBhvr>
                                      <p:to>
                                        <p:strVal val="visible"/>
                                      </p:to>
                                    </p:set>
                                  </p:childTnLst>
                                </p:cTn>
                              </p:par>
                            </p:childTnLst>
                          </p:cTn>
                        </p:par>
                        <p:par>
                          <p:cTn id="77" fill="hold" nodeType="afterGroup">
                            <p:stCondLst>
                              <p:cond delay="500"/>
                            </p:stCondLst>
                            <p:childTnLst>
                              <p:par>
                                <p:cTn id="78" presetID="1" presetClass="entr" presetSubtype="0" fill="hold" nodeType="afterEffect">
                                  <p:stCondLst>
                                    <p:cond delay="0"/>
                                  </p:stCondLst>
                                  <p:childTnLst>
                                    <p:set>
                                      <p:cBhvr>
                                        <p:cTn id="79" dur="1" fill="hold">
                                          <p:stCondLst>
                                            <p:cond delay="499"/>
                                          </p:stCondLst>
                                        </p:cTn>
                                        <p:tgtEl>
                                          <p:spTgt spid="237645"/>
                                        </p:tgtEl>
                                        <p:attrNameLst>
                                          <p:attrName>style.visibility</p:attrName>
                                        </p:attrNameLst>
                                      </p:cBhvr>
                                      <p:to>
                                        <p:strVal val="visible"/>
                                      </p:to>
                                    </p:se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237628"/>
                                        </p:tgtEl>
                                        <p:attrNameLst>
                                          <p:attrName>style.visibility</p:attrName>
                                        </p:attrNameLst>
                                      </p:cBhvr>
                                      <p:to>
                                        <p:strVal val="visible"/>
                                      </p:to>
                                    </p:set>
                                    <p:animEffect transition="in" filter="wipe(left)">
                                      <p:cBhvr>
                                        <p:cTn id="84" dur="500"/>
                                        <p:tgtEl>
                                          <p:spTgt spid="237628"/>
                                        </p:tgtEl>
                                      </p:cBhvr>
                                    </p:animEffect>
                                  </p:childTnLst>
                                </p:cTn>
                              </p:par>
                            </p:childTnLst>
                          </p:cTn>
                        </p:par>
                        <p:par>
                          <p:cTn id="85" fill="hold" nodeType="afterGroup">
                            <p:stCondLst>
                              <p:cond delay="500"/>
                            </p:stCondLst>
                            <p:childTnLst>
                              <p:par>
                                <p:cTn id="86" presetID="22" presetClass="entr" presetSubtype="1" fill="hold" grpId="0" nodeType="afterEffect">
                                  <p:stCondLst>
                                    <p:cond delay="0"/>
                                  </p:stCondLst>
                                  <p:childTnLst>
                                    <p:set>
                                      <p:cBhvr>
                                        <p:cTn id="87" dur="1" fill="hold">
                                          <p:stCondLst>
                                            <p:cond delay="0"/>
                                          </p:stCondLst>
                                        </p:cTn>
                                        <p:tgtEl>
                                          <p:spTgt spid="237629"/>
                                        </p:tgtEl>
                                        <p:attrNameLst>
                                          <p:attrName>style.visibility</p:attrName>
                                        </p:attrNameLst>
                                      </p:cBhvr>
                                      <p:to>
                                        <p:strVal val="visible"/>
                                      </p:to>
                                    </p:set>
                                    <p:animEffect transition="in" filter="wipe(up)">
                                      <p:cBhvr>
                                        <p:cTn id="88" dur="500"/>
                                        <p:tgtEl>
                                          <p:spTgt spid="237629"/>
                                        </p:tgtEl>
                                      </p:cBhvr>
                                    </p:animEffect>
                                  </p:childTnLst>
                                </p:cTn>
                              </p:par>
                            </p:childTnLst>
                          </p:cTn>
                        </p:par>
                        <p:par>
                          <p:cTn id="89" fill="hold" nodeType="afterGroup">
                            <p:stCondLst>
                              <p:cond delay="1000"/>
                            </p:stCondLst>
                            <p:childTnLst>
                              <p:par>
                                <p:cTn id="90" presetID="22" presetClass="entr" presetSubtype="2" fill="hold" grpId="0" nodeType="afterEffect">
                                  <p:stCondLst>
                                    <p:cond delay="0"/>
                                  </p:stCondLst>
                                  <p:childTnLst>
                                    <p:set>
                                      <p:cBhvr>
                                        <p:cTn id="91" dur="1" fill="hold">
                                          <p:stCondLst>
                                            <p:cond delay="0"/>
                                          </p:stCondLst>
                                        </p:cTn>
                                        <p:tgtEl>
                                          <p:spTgt spid="237630"/>
                                        </p:tgtEl>
                                        <p:attrNameLst>
                                          <p:attrName>style.visibility</p:attrName>
                                        </p:attrNameLst>
                                      </p:cBhvr>
                                      <p:to>
                                        <p:strVal val="visible"/>
                                      </p:to>
                                    </p:set>
                                    <p:animEffect transition="in" filter="wipe(right)">
                                      <p:cBhvr>
                                        <p:cTn id="92" dur="500"/>
                                        <p:tgtEl>
                                          <p:spTgt spid="237630"/>
                                        </p:tgtEl>
                                      </p:cBhvr>
                                    </p:animEffect>
                                  </p:childTnLst>
                                </p:cTn>
                              </p:par>
                            </p:childTnLst>
                          </p:cTn>
                        </p:par>
                        <p:par>
                          <p:cTn id="93" fill="hold" nodeType="afterGroup">
                            <p:stCondLst>
                              <p:cond delay="1500"/>
                            </p:stCondLst>
                            <p:childTnLst>
                              <p:par>
                                <p:cTn id="94" presetID="22" presetClass="entr" presetSubtype="1" fill="hold" grpId="0" nodeType="afterEffect">
                                  <p:stCondLst>
                                    <p:cond delay="0"/>
                                  </p:stCondLst>
                                  <p:childTnLst>
                                    <p:set>
                                      <p:cBhvr>
                                        <p:cTn id="95" dur="1" fill="hold">
                                          <p:stCondLst>
                                            <p:cond delay="0"/>
                                          </p:stCondLst>
                                        </p:cTn>
                                        <p:tgtEl>
                                          <p:spTgt spid="237631"/>
                                        </p:tgtEl>
                                        <p:attrNameLst>
                                          <p:attrName>style.visibility</p:attrName>
                                        </p:attrNameLst>
                                      </p:cBhvr>
                                      <p:to>
                                        <p:strVal val="visible"/>
                                      </p:to>
                                    </p:set>
                                    <p:animEffect transition="in" filter="wipe(up)">
                                      <p:cBhvr>
                                        <p:cTn id="96" dur="500"/>
                                        <p:tgtEl>
                                          <p:spTgt spid="237631"/>
                                        </p:tgtEl>
                                      </p:cBhvr>
                                    </p:animEffect>
                                  </p:childTnLst>
                                </p:cTn>
                              </p:par>
                            </p:childTnLst>
                          </p:cTn>
                        </p:par>
                        <p:par>
                          <p:cTn id="97" fill="hold" nodeType="afterGroup">
                            <p:stCondLst>
                              <p:cond delay="2000"/>
                            </p:stCondLst>
                            <p:childTnLst>
                              <p:par>
                                <p:cTn id="98" presetID="22" presetClass="entr" presetSubtype="8" fill="hold" grpId="0" nodeType="afterEffect">
                                  <p:stCondLst>
                                    <p:cond delay="0"/>
                                  </p:stCondLst>
                                  <p:childTnLst>
                                    <p:set>
                                      <p:cBhvr>
                                        <p:cTn id="99" dur="1" fill="hold">
                                          <p:stCondLst>
                                            <p:cond delay="0"/>
                                          </p:stCondLst>
                                        </p:cTn>
                                        <p:tgtEl>
                                          <p:spTgt spid="237632"/>
                                        </p:tgtEl>
                                        <p:attrNameLst>
                                          <p:attrName>style.visibility</p:attrName>
                                        </p:attrNameLst>
                                      </p:cBhvr>
                                      <p:to>
                                        <p:strVal val="visible"/>
                                      </p:to>
                                    </p:set>
                                    <p:animEffect transition="in" filter="wipe(left)">
                                      <p:cBhvr>
                                        <p:cTn id="100" dur="500"/>
                                        <p:tgtEl>
                                          <p:spTgt spid="237632"/>
                                        </p:tgtEl>
                                      </p:cBhvr>
                                    </p:animEffect>
                                  </p:childTnLst>
                                </p:cTn>
                              </p:par>
                            </p:childTnLst>
                          </p:cTn>
                        </p:par>
                        <p:par>
                          <p:cTn id="101" fill="hold" nodeType="afterGroup">
                            <p:stCondLst>
                              <p:cond delay="2500"/>
                            </p:stCondLst>
                            <p:childTnLst>
                              <p:par>
                                <p:cTn id="102" presetID="1" presetClass="entr" presetSubtype="0" fill="hold" grpId="0" nodeType="afterEffect">
                                  <p:stCondLst>
                                    <p:cond delay="1000"/>
                                  </p:stCondLst>
                                  <p:childTnLst>
                                    <p:set>
                                      <p:cBhvr>
                                        <p:cTn id="103" dur="1" fill="hold">
                                          <p:stCondLst>
                                            <p:cond delay="499"/>
                                          </p:stCondLst>
                                        </p:cTn>
                                        <p:tgtEl>
                                          <p:spTgt spid="237657"/>
                                        </p:tgtEl>
                                        <p:attrNameLst>
                                          <p:attrName>style.visibility</p:attrName>
                                        </p:attrNameLst>
                                      </p:cBhvr>
                                      <p:to>
                                        <p:strVal val="visible"/>
                                      </p:to>
                                    </p:se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 presetClass="entr" presetSubtype="0" fill="hold" nodeType="clickEffect">
                                  <p:stCondLst>
                                    <p:cond delay="0"/>
                                  </p:stCondLst>
                                  <p:childTnLst>
                                    <p:set>
                                      <p:cBhvr>
                                        <p:cTn id="107" dur="1" fill="hold">
                                          <p:stCondLst>
                                            <p:cond delay="499"/>
                                          </p:stCondLst>
                                        </p:cTn>
                                        <p:tgtEl>
                                          <p:spTgt spid="237633"/>
                                        </p:tgtEl>
                                        <p:attrNameLst>
                                          <p:attrName>style.visibility</p:attrName>
                                        </p:attrNameLst>
                                      </p:cBhvr>
                                      <p:to>
                                        <p:strVal val="visible"/>
                                      </p:to>
                                    </p:set>
                                  </p:childTnLst>
                                </p:cTn>
                              </p:par>
                            </p:childTnLst>
                          </p:cTn>
                        </p:par>
                        <p:par>
                          <p:cTn id="108" fill="hold" nodeType="afterGroup">
                            <p:stCondLst>
                              <p:cond delay="500"/>
                            </p:stCondLst>
                            <p:childTnLst>
                              <p:par>
                                <p:cTn id="109" presetID="1" presetClass="entr" presetSubtype="0" fill="hold" nodeType="afterEffect">
                                  <p:stCondLst>
                                    <p:cond delay="0"/>
                                  </p:stCondLst>
                                  <p:childTnLst>
                                    <p:set>
                                      <p:cBhvr>
                                        <p:cTn id="110" dur="1" fill="hold">
                                          <p:stCondLst>
                                            <p:cond delay="499"/>
                                          </p:stCondLst>
                                        </p:cTn>
                                        <p:tgtEl>
                                          <p:spTgt spid="237652"/>
                                        </p:tgtEl>
                                        <p:attrNameLst>
                                          <p:attrName>style.visibility</p:attrName>
                                        </p:attrNameLst>
                                      </p:cBhvr>
                                      <p:to>
                                        <p:strVal val="visible"/>
                                      </p:to>
                                    </p:se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2" presetClass="entr" presetSubtype="1" fill="hold" grpId="0" nodeType="clickEffect">
                                  <p:stCondLst>
                                    <p:cond delay="0"/>
                                  </p:stCondLst>
                                  <p:childTnLst>
                                    <p:set>
                                      <p:cBhvr>
                                        <p:cTn id="114" dur="1" fill="hold">
                                          <p:stCondLst>
                                            <p:cond delay="0"/>
                                          </p:stCondLst>
                                        </p:cTn>
                                        <p:tgtEl>
                                          <p:spTgt spid="237648"/>
                                        </p:tgtEl>
                                        <p:attrNameLst>
                                          <p:attrName>style.visibility</p:attrName>
                                        </p:attrNameLst>
                                      </p:cBhvr>
                                      <p:to>
                                        <p:strVal val="visible"/>
                                      </p:to>
                                    </p:set>
                                    <p:animEffect transition="in" filter="wipe(up)">
                                      <p:cBhvr>
                                        <p:cTn id="115" dur="500"/>
                                        <p:tgtEl>
                                          <p:spTgt spid="237648"/>
                                        </p:tgtEl>
                                      </p:cBhvr>
                                    </p:animEffect>
                                  </p:childTnLst>
                                </p:cTn>
                              </p:par>
                            </p:childTnLst>
                          </p:cTn>
                        </p:par>
                        <p:par>
                          <p:cTn id="116" fill="hold" nodeType="afterGroup">
                            <p:stCondLst>
                              <p:cond delay="500"/>
                            </p:stCondLst>
                            <p:childTnLst>
                              <p:par>
                                <p:cTn id="117" presetID="22" presetClass="entr" presetSubtype="8" fill="hold" grpId="0" nodeType="afterEffect">
                                  <p:stCondLst>
                                    <p:cond delay="0"/>
                                  </p:stCondLst>
                                  <p:childTnLst>
                                    <p:set>
                                      <p:cBhvr>
                                        <p:cTn id="118" dur="1" fill="hold">
                                          <p:stCondLst>
                                            <p:cond delay="0"/>
                                          </p:stCondLst>
                                        </p:cTn>
                                        <p:tgtEl>
                                          <p:spTgt spid="237649"/>
                                        </p:tgtEl>
                                        <p:attrNameLst>
                                          <p:attrName>style.visibility</p:attrName>
                                        </p:attrNameLst>
                                      </p:cBhvr>
                                      <p:to>
                                        <p:strVal val="visible"/>
                                      </p:to>
                                    </p:set>
                                    <p:animEffect transition="in" filter="wipe(left)">
                                      <p:cBhvr>
                                        <p:cTn id="119" dur="500"/>
                                        <p:tgtEl>
                                          <p:spTgt spid="237649"/>
                                        </p:tgtEl>
                                      </p:cBhvr>
                                    </p:animEffect>
                                  </p:childTnLst>
                                </p:cTn>
                              </p:par>
                            </p:childTnLst>
                          </p:cTn>
                        </p:par>
                        <p:par>
                          <p:cTn id="120" fill="hold" nodeType="afterGroup">
                            <p:stCondLst>
                              <p:cond delay="1000"/>
                            </p:stCondLst>
                            <p:childTnLst>
                              <p:par>
                                <p:cTn id="121" presetID="22" presetClass="entr" presetSubtype="4" fill="hold" grpId="0" nodeType="afterEffect">
                                  <p:stCondLst>
                                    <p:cond delay="0"/>
                                  </p:stCondLst>
                                  <p:childTnLst>
                                    <p:set>
                                      <p:cBhvr>
                                        <p:cTn id="122" dur="1" fill="hold">
                                          <p:stCondLst>
                                            <p:cond delay="0"/>
                                          </p:stCondLst>
                                        </p:cTn>
                                        <p:tgtEl>
                                          <p:spTgt spid="237650"/>
                                        </p:tgtEl>
                                        <p:attrNameLst>
                                          <p:attrName>style.visibility</p:attrName>
                                        </p:attrNameLst>
                                      </p:cBhvr>
                                      <p:to>
                                        <p:strVal val="visible"/>
                                      </p:to>
                                    </p:set>
                                    <p:animEffect transition="in" filter="wipe(down)">
                                      <p:cBhvr>
                                        <p:cTn id="123" dur="500"/>
                                        <p:tgtEl>
                                          <p:spTgt spid="237650"/>
                                        </p:tgtEl>
                                      </p:cBhvr>
                                    </p:animEffect>
                                  </p:childTnLst>
                                </p:cTn>
                              </p:par>
                            </p:childTnLst>
                          </p:cTn>
                        </p:par>
                        <p:par>
                          <p:cTn id="124" fill="hold" nodeType="afterGroup">
                            <p:stCondLst>
                              <p:cond delay="1500"/>
                            </p:stCondLst>
                            <p:childTnLst>
                              <p:par>
                                <p:cTn id="125" presetID="22" presetClass="entr" presetSubtype="2" fill="hold" grpId="0" nodeType="afterEffect">
                                  <p:stCondLst>
                                    <p:cond delay="0"/>
                                  </p:stCondLst>
                                  <p:childTnLst>
                                    <p:set>
                                      <p:cBhvr>
                                        <p:cTn id="126" dur="1" fill="hold">
                                          <p:stCondLst>
                                            <p:cond delay="0"/>
                                          </p:stCondLst>
                                        </p:cTn>
                                        <p:tgtEl>
                                          <p:spTgt spid="237651"/>
                                        </p:tgtEl>
                                        <p:attrNameLst>
                                          <p:attrName>style.visibility</p:attrName>
                                        </p:attrNameLst>
                                      </p:cBhvr>
                                      <p:to>
                                        <p:strVal val="visible"/>
                                      </p:to>
                                    </p:set>
                                    <p:animEffect transition="in" filter="wipe(right)">
                                      <p:cBhvr>
                                        <p:cTn id="127" dur="500"/>
                                        <p:tgtEl>
                                          <p:spTgt spid="237651"/>
                                        </p:tgtEl>
                                      </p:cBhvr>
                                    </p:animEffect>
                                  </p:childTnLst>
                                </p:cTn>
                              </p:par>
                            </p:childTnLst>
                          </p:cTn>
                        </p:par>
                        <p:par>
                          <p:cTn id="128" fill="hold" nodeType="afterGroup">
                            <p:stCondLst>
                              <p:cond delay="2000"/>
                            </p:stCondLst>
                            <p:childTnLst>
                              <p:par>
                                <p:cTn id="129" presetID="1" presetClass="entr" presetSubtype="0" fill="hold" grpId="0" nodeType="afterEffect">
                                  <p:stCondLst>
                                    <p:cond delay="1000"/>
                                  </p:stCondLst>
                                  <p:childTnLst>
                                    <p:set>
                                      <p:cBhvr>
                                        <p:cTn id="130" dur="1" fill="hold">
                                          <p:stCondLst>
                                            <p:cond delay="499"/>
                                          </p:stCondLst>
                                        </p:cTn>
                                        <p:tgtEl>
                                          <p:spTgt spid="237658"/>
                                        </p:tgtEl>
                                        <p:attrNameLst>
                                          <p:attrName>style.visibility</p:attrName>
                                        </p:attrNameLst>
                                      </p:cBhvr>
                                      <p:to>
                                        <p:strVal val="visible"/>
                                      </p:to>
                                    </p:se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1" presetClass="entr" presetSubtype="0" fill="hold" grpId="0" nodeType="clickEffect">
                                  <p:stCondLst>
                                    <p:cond delay="0"/>
                                  </p:stCondLst>
                                  <p:childTnLst>
                                    <p:set>
                                      <p:cBhvr>
                                        <p:cTn id="134" dur="1" fill="hold">
                                          <p:stCondLst>
                                            <p:cond delay="499"/>
                                          </p:stCondLst>
                                        </p:cTn>
                                        <p:tgtEl>
                                          <p:spTgt spid="237626"/>
                                        </p:tgtEl>
                                        <p:attrNameLst>
                                          <p:attrName>style.visibility</p:attrName>
                                        </p:attrNameLst>
                                      </p:cBhvr>
                                      <p:to>
                                        <p:strVal val="visible"/>
                                      </p:to>
                                    </p:set>
                                  </p:childTnLst>
                                </p:cTn>
                              </p:par>
                            </p:childTnLst>
                          </p:cTn>
                        </p:par>
                        <p:par>
                          <p:cTn id="135" fill="hold" nodeType="afterGroup">
                            <p:stCondLst>
                              <p:cond delay="500"/>
                            </p:stCondLst>
                            <p:childTnLst>
                              <p:par>
                                <p:cTn id="136" presetID="1" presetClass="entr" presetSubtype="0" fill="hold" grpId="0" nodeType="afterEffect">
                                  <p:stCondLst>
                                    <p:cond delay="0"/>
                                  </p:stCondLst>
                                  <p:childTnLst>
                                    <p:set>
                                      <p:cBhvr>
                                        <p:cTn id="137" dur="1" fill="hold">
                                          <p:stCondLst>
                                            <p:cond delay="499"/>
                                          </p:stCondLst>
                                        </p:cTn>
                                        <p:tgtEl>
                                          <p:spTgt spid="2376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571" grpId="0" build="p" autoUpdateAnimBg="0"/>
      <p:bldP spid="237617" grpId="0" animBg="1"/>
      <p:bldP spid="237618" grpId="0" autoUpdateAnimBg="0"/>
      <p:bldP spid="237619" grpId="0" animBg="1"/>
      <p:bldP spid="237620" grpId="0" animBg="1"/>
      <p:bldP spid="237621" grpId="0" animBg="1"/>
      <p:bldP spid="237622" grpId="0" animBg="1"/>
      <p:bldP spid="237623" grpId="0" animBg="1"/>
      <p:bldP spid="237624" grpId="0" animBg="1"/>
      <p:bldP spid="237625" grpId="0" animBg="1"/>
      <p:bldP spid="237626" grpId="0" animBg="1"/>
      <p:bldP spid="237627" grpId="0" autoUpdateAnimBg="0"/>
      <p:bldP spid="237628" grpId="0" animBg="1"/>
      <p:bldP spid="237629" grpId="0" animBg="1"/>
      <p:bldP spid="237630" grpId="0" animBg="1"/>
      <p:bldP spid="237631" grpId="0" animBg="1"/>
      <p:bldP spid="237632" grpId="0" animBg="1"/>
      <p:bldP spid="237648" grpId="0" animBg="1"/>
      <p:bldP spid="237649" grpId="0" animBg="1"/>
      <p:bldP spid="237650" grpId="0" animBg="1"/>
      <p:bldP spid="237651" grpId="0" animBg="1"/>
      <p:bldP spid="237655" grpId="0" autoUpdateAnimBg="0"/>
      <p:bldP spid="237656" grpId="0" autoUpdateAnimBg="0"/>
      <p:bldP spid="237657" grpId="0" autoUpdateAnimBg="0"/>
      <p:bldP spid="237658" grpId="0" autoUpdateAnimBg="0"/>
    </p:bldLst>
  </p:timing>
</p:sld>
</file>

<file path=ppt/theme/theme1.xml><?xml version="1.0" encoding="utf-8"?>
<a:theme xmlns:a="http://schemas.openxmlformats.org/drawingml/2006/main" name="sample">
  <a:themeElements>
    <a:clrScheme name="sample 3">
      <a:dk1>
        <a:srgbClr val="17347D"/>
      </a:dk1>
      <a:lt1>
        <a:srgbClr val="FFFFFF"/>
      </a:lt1>
      <a:dk2>
        <a:srgbClr val="3366CC"/>
      </a:dk2>
      <a:lt2>
        <a:srgbClr val="DDDDDD"/>
      </a:lt2>
      <a:accent1>
        <a:srgbClr val="77B7E7"/>
      </a:accent1>
      <a:accent2>
        <a:srgbClr val="45AB7D"/>
      </a:accent2>
      <a:accent3>
        <a:srgbClr val="FFFFFF"/>
      </a:accent3>
      <a:accent4>
        <a:srgbClr val="122B6A"/>
      </a:accent4>
      <a:accent5>
        <a:srgbClr val="BDD8F1"/>
      </a:accent5>
      <a:accent6>
        <a:srgbClr val="3E9B71"/>
      </a:accent6>
      <a:hlink>
        <a:srgbClr val="9999FF"/>
      </a:hlink>
      <a:folHlink>
        <a:srgbClr val="969696"/>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ample 1">
        <a:dk1>
          <a:srgbClr val="1B525F"/>
        </a:dk1>
        <a:lt1>
          <a:srgbClr val="FFFFFF"/>
        </a:lt1>
        <a:dk2>
          <a:srgbClr val="339966"/>
        </a:dk2>
        <a:lt2>
          <a:srgbClr val="DDDDDD"/>
        </a:lt2>
        <a:accent1>
          <a:srgbClr val="C5BA6B"/>
        </a:accent1>
        <a:accent2>
          <a:srgbClr val="669900"/>
        </a:accent2>
        <a:accent3>
          <a:srgbClr val="FFFFFF"/>
        </a:accent3>
        <a:accent4>
          <a:srgbClr val="154550"/>
        </a:accent4>
        <a:accent5>
          <a:srgbClr val="DFD9BA"/>
        </a:accent5>
        <a:accent6>
          <a:srgbClr val="5C8A00"/>
        </a:accent6>
        <a:hlink>
          <a:srgbClr val="E57C4D"/>
        </a:hlink>
        <a:folHlink>
          <a:srgbClr val="969696"/>
        </a:folHlink>
      </a:clrScheme>
      <a:clrMap bg1="lt1" tx1="dk1" bg2="lt2" tx2="dk2" accent1="accent1" accent2="accent2" accent3="accent3" accent4="accent4" accent5="accent5" accent6="accent6" hlink="hlink" folHlink="folHlink"/>
    </a:extraClrScheme>
    <a:extraClrScheme>
      <a:clrScheme name="sample 2">
        <a:dk1>
          <a:srgbClr val="191961"/>
        </a:dk1>
        <a:lt1>
          <a:srgbClr val="FFFFFF"/>
        </a:lt1>
        <a:dk2>
          <a:srgbClr val="5D4CDC"/>
        </a:dk2>
        <a:lt2>
          <a:srgbClr val="DDDDDD"/>
        </a:lt2>
        <a:accent1>
          <a:srgbClr val="31B36C"/>
        </a:accent1>
        <a:accent2>
          <a:srgbClr val="0099FF"/>
        </a:accent2>
        <a:accent3>
          <a:srgbClr val="FFFFFF"/>
        </a:accent3>
        <a:accent4>
          <a:srgbClr val="141452"/>
        </a:accent4>
        <a:accent5>
          <a:srgbClr val="ADD6BA"/>
        </a:accent5>
        <a:accent6>
          <a:srgbClr val="008AE7"/>
        </a:accent6>
        <a:hlink>
          <a:srgbClr val="A0963C"/>
        </a:hlink>
        <a:folHlink>
          <a:srgbClr val="A0963C"/>
        </a:folHlink>
      </a:clrScheme>
      <a:clrMap bg1="lt1" tx1="dk1" bg2="lt2" tx2="dk2" accent1="accent1" accent2="accent2" accent3="accent3" accent4="accent4" accent5="accent5" accent6="accent6" hlink="hlink" folHlink="folHlink"/>
    </a:extraClrScheme>
    <a:extraClrScheme>
      <a:clrScheme name="sample 3">
        <a:dk1>
          <a:srgbClr val="17347D"/>
        </a:dk1>
        <a:lt1>
          <a:srgbClr val="FFFFFF"/>
        </a:lt1>
        <a:dk2>
          <a:srgbClr val="3366CC"/>
        </a:dk2>
        <a:lt2>
          <a:srgbClr val="DDDDDD"/>
        </a:lt2>
        <a:accent1>
          <a:srgbClr val="77B7E7"/>
        </a:accent1>
        <a:accent2>
          <a:srgbClr val="45AB7D"/>
        </a:accent2>
        <a:accent3>
          <a:srgbClr val="FFFFFF"/>
        </a:accent3>
        <a:accent4>
          <a:srgbClr val="122B6A"/>
        </a:accent4>
        <a:accent5>
          <a:srgbClr val="BDD8F1"/>
        </a:accent5>
        <a:accent6>
          <a:srgbClr val="3E9B71"/>
        </a:accent6>
        <a:hlink>
          <a:srgbClr val="9999FF"/>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Sumi Painting">
  <a:themeElements>
    <a:clrScheme name="">
      <a:dk1>
        <a:srgbClr val="08080C"/>
      </a:dk1>
      <a:lt1>
        <a:srgbClr val="FFFFFF"/>
      </a:lt1>
      <a:dk2>
        <a:srgbClr val="660066"/>
      </a:dk2>
      <a:lt2>
        <a:srgbClr val="9797B7"/>
      </a:lt2>
      <a:accent1>
        <a:srgbClr val="A7CCD9"/>
      </a:accent1>
      <a:accent2>
        <a:srgbClr val="C7C7DF"/>
      </a:accent2>
      <a:accent3>
        <a:srgbClr val="FFFFFF"/>
      </a:accent3>
      <a:accent4>
        <a:srgbClr val="060609"/>
      </a:accent4>
      <a:accent5>
        <a:srgbClr val="D0E2E9"/>
      </a:accent5>
      <a:accent6>
        <a:srgbClr val="B4B4CA"/>
      </a:accent6>
      <a:hlink>
        <a:srgbClr val="9595FF"/>
      </a:hlink>
      <a:folHlink>
        <a:srgbClr val="8888AE"/>
      </a:folHlink>
    </a:clrScheme>
    <a:fontScheme name="Sumi Painting">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36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36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sample">
  <a:themeElements>
    <a:clrScheme name="sample 3">
      <a:dk1>
        <a:srgbClr val="17347D"/>
      </a:dk1>
      <a:lt1>
        <a:srgbClr val="FFFFFF"/>
      </a:lt1>
      <a:dk2>
        <a:srgbClr val="3366CC"/>
      </a:dk2>
      <a:lt2>
        <a:srgbClr val="DDDDDD"/>
      </a:lt2>
      <a:accent1>
        <a:srgbClr val="77B7E7"/>
      </a:accent1>
      <a:accent2>
        <a:srgbClr val="45AB7D"/>
      </a:accent2>
      <a:accent3>
        <a:srgbClr val="FFFFFF"/>
      </a:accent3>
      <a:accent4>
        <a:srgbClr val="122B6A"/>
      </a:accent4>
      <a:accent5>
        <a:srgbClr val="BDD8F1"/>
      </a:accent5>
      <a:accent6>
        <a:srgbClr val="3E9B71"/>
      </a:accent6>
      <a:hlink>
        <a:srgbClr val="9999FF"/>
      </a:hlink>
      <a:folHlink>
        <a:srgbClr val="969696"/>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ample 1">
        <a:dk1>
          <a:srgbClr val="1B525F"/>
        </a:dk1>
        <a:lt1>
          <a:srgbClr val="FFFFFF"/>
        </a:lt1>
        <a:dk2>
          <a:srgbClr val="339966"/>
        </a:dk2>
        <a:lt2>
          <a:srgbClr val="DDDDDD"/>
        </a:lt2>
        <a:accent1>
          <a:srgbClr val="C5BA6B"/>
        </a:accent1>
        <a:accent2>
          <a:srgbClr val="669900"/>
        </a:accent2>
        <a:accent3>
          <a:srgbClr val="FFFFFF"/>
        </a:accent3>
        <a:accent4>
          <a:srgbClr val="154550"/>
        </a:accent4>
        <a:accent5>
          <a:srgbClr val="DFD9BA"/>
        </a:accent5>
        <a:accent6>
          <a:srgbClr val="5C8A00"/>
        </a:accent6>
        <a:hlink>
          <a:srgbClr val="E57C4D"/>
        </a:hlink>
        <a:folHlink>
          <a:srgbClr val="969696"/>
        </a:folHlink>
      </a:clrScheme>
      <a:clrMap bg1="lt1" tx1="dk1" bg2="lt2" tx2="dk2" accent1="accent1" accent2="accent2" accent3="accent3" accent4="accent4" accent5="accent5" accent6="accent6" hlink="hlink" folHlink="folHlink"/>
    </a:extraClrScheme>
    <a:extraClrScheme>
      <a:clrScheme name="sample 2">
        <a:dk1>
          <a:srgbClr val="191961"/>
        </a:dk1>
        <a:lt1>
          <a:srgbClr val="FFFFFF"/>
        </a:lt1>
        <a:dk2>
          <a:srgbClr val="5D4CDC"/>
        </a:dk2>
        <a:lt2>
          <a:srgbClr val="DDDDDD"/>
        </a:lt2>
        <a:accent1>
          <a:srgbClr val="31B36C"/>
        </a:accent1>
        <a:accent2>
          <a:srgbClr val="0099FF"/>
        </a:accent2>
        <a:accent3>
          <a:srgbClr val="FFFFFF"/>
        </a:accent3>
        <a:accent4>
          <a:srgbClr val="141452"/>
        </a:accent4>
        <a:accent5>
          <a:srgbClr val="ADD6BA"/>
        </a:accent5>
        <a:accent6>
          <a:srgbClr val="008AE7"/>
        </a:accent6>
        <a:hlink>
          <a:srgbClr val="A0963C"/>
        </a:hlink>
        <a:folHlink>
          <a:srgbClr val="A0963C"/>
        </a:folHlink>
      </a:clrScheme>
      <a:clrMap bg1="lt1" tx1="dk1" bg2="lt2" tx2="dk2" accent1="accent1" accent2="accent2" accent3="accent3" accent4="accent4" accent5="accent5" accent6="accent6" hlink="hlink" folHlink="folHlink"/>
    </a:extraClrScheme>
    <a:extraClrScheme>
      <a:clrScheme name="sample 3">
        <a:dk1>
          <a:srgbClr val="17347D"/>
        </a:dk1>
        <a:lt1>
          <a:srgbClr val="FFFFFF"/>
        </a:lt1>
        <a:dk2>
          <a:srgbClr val="3366CC"/>
        </a:dk2>
        <a:lt2>
          <a:srgbClr val="DDDDDD"/>
        </a:lt2>
        <a:accent1>
          <a:srgbClr val="77B7E7"/>
        </a:accent1>
        <a:accent2>
          <a:srgbClr val="45AB7D"/>
        </a:accent2>
        <a:accent3>
          <a:srgbClr val="FFFFFF"/>
        </a:accent3>
        <a:accent4>
          <a:srgbClr val="122B6A"/>
        </a:accent4>
        <a:accent5>
          <a:srgbClr val="BDD8F1"/>
        </a:accent5>
        <a:accent6>
          <a:srgbClr val="3E9B71"/>
        </a:accent6>
        <a:hlink>
          <a:srgbClr val="9999FF"/>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Sumi Painting">
  <a:themeElements>
    <a:clrScheme name="">
      <a:dk1>
        <a:srgbClr val="08080C"/>
      </a:dk1>
      <a:lt1>
        <a:srgbClr val="FFFFFF"/>
      </a:lt1>
      <a:dk2>
        <a:srgbClr val="660066"/>
      </a:dk2>
      <a:lt2>
        <a:srgbClr val="9797B7"/>
      </a:lt2>
      <a:accent1>
        <a:srgbClr val="A7CCD9"/>
      </a:accent1>
      <a:accent2>
        <a:srgbClr val="C7C7DF"/>
      </a:accent2>
      <a:accent3>
        <a:srgbClr val="FFFFFF"/>
      </a:accent3>
      <a:accent4>
        <a:srgbClr val="060609"/>
      </a:accent4>
      <a:accent5>
        <a:srgbClr val="D0E2E9"/>
      </a:accent5>
      <a:accent6>
        <a:srgbClr val="B4B4CA"/>
      </a:accent6>
      <a:hlink>
        <a:srgbClr val="9595FF"/>
      </a:hlink>
      <a:folHlink>
        <a:srgbClr val="8888AE"/>
      </a:folHlink>
    </a:clrScheme>
    <a:fontScheme name="Sumi Painting">
      <a:majorFont>
        <a:latin typeface="Tahoma"/>
        <a:ea typeface="SimSun"/>
        <a:cs typeface=""/>
      </a:majorFont>
      <a:minorFont>
        <a:latin typeface="Tahoma"/>
        <a:ea typeface="SimSun"/>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1" i="0" u="none" strike="noStrike" cap="none" normalizeH="0" baseline="0" smtClean="0">
            <a:ln>
              <a:noFill/>
            </a:ln>
            <a:solidFill>
              <a:schemeClr val="tx1"/>
            </a:solidFill>
            <a:effectLst/>
            <a:latin typeface="Times New Roman" pitchFamily="18" charset="0"/>
            <a:ea typeface="SimSun"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1" i="0" u="none" strike="noStrike" cap="none" normalizeH="0" baseline="0" smtClean="0">
            <a:ln>
              <a:noFill/>
            </a:ln>
            <a:solidFill>
              <a:schemeClr val="tx1"/>
            </a:solidFill>
            <a:effectLst/>
            <a:latin typeface="Times New Roman" pitchFamily="18" charset="0"/>
            <a:ea typeface="SimSun" pitchFamily="2" charset="-122"/>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sample">
  <a:themeElements>
    <a:clrScheme name="sample 3">
      <a:dk1>
        <a:srgbClr val="17347D"/>
      </a:dk1>
      <a:lt1>
        <a:srgbClr val="FFFFFF"/>
      </a:lt1>
      <a:dk2>
        <a:srgbClr val="3366CC"/>
      </a:dk2>
      <a:lt2>
        <a:srgbClr val="DDDDDD"/>
      </a:lt2>
      <a:accent1>
        <a:srgbClr val="77B7E7"/>
      </a:accent1>
      <a:accent2>
        <a:srgbClr val="45AB7D"/>
      </a:accent2>
      <a:accent3>
        <a:srgbClr val="FFFFFF"/>
      </a:accent3>
      <a:accent4>
        <a:srgbClr val="122B6A"/>
      </a:accent4>
      <a:accent5>
        <a:srgbClr val="BDD8F1"/>
      </a:accent5>
      <a:accent6>
        <a:srgbClr val="3E9B71"/>
      </a:accent6>
      <a:hlink>
        <a:srgbClr val="9999FF"/>
      </a:hlink>
      <a:folHlink>
        <a:srgbClr val="969696"/>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ample 1">
        <a:dk1>
          <a:srgbClr val="1B525F"/>
        </a:dk1>
        <a:lt1>
          <a:srgbClr val="FFFFFF"/>
        </a:lt1>
        <a:dk2>
          <a:srgbClr val="339966"/>
        </a:dk2>
        <a:lt2>
          <a:srgbClr val="DDDDDD"/>
        </a:lt2>
        <a:accent1>
          <a:srgbClr val="C5BA6B"/>
        </a:accent1>
        <a:accent2>
          <a:srgbClr val="669900"/>
        </a:accent2>
        <a:accent3>
          <a:srgbClr val="FFFFFF"/>
        </a:accent3>
        <a:accent4>
          <a:srgbClr val="154550"/>
        </a:accent4>
        <a:accent5>
          <a:srgbClr val="DFD9BA"/>
        </a:accent5>
        <a:accent6>
          <a:srgbClr val="5C8A00"/>
        </a:accent6>
        <a:hlink>
          <a:srgbClr val="E57C4D"/>
        </a:hlink>
        <a:folHlink>
          <a:srgbClr val="969696"/>
        </a:folHlink>
      </a:clrScheme>
      <a:clrMap bg1="lt1" tx1="dk1" bg2="lt2" tx2="dk2" accent1="accent1" accent2="accent2" accent3="accent3" accent4="accent4" accent5="accent5" accent6="accent6" hlink="hlink" folHlink="folHlink"/>
    </a:extraClrScheme>
    <a:extraClrScheme>
      <a:clrScheme name="sample 2">
        <a:dk1>
          <a:srgbClr val="191961"/>
        </a:dk1>
        <a:lt1>
          <a:srgbClr val="FFFFFF"/>
        </a:lt1>
        <a:dk2>
          <a:srgbClr val="5D4CDC"/>
        </a:dk2>
        <a:lt2>
          <a:srgbClr val="DDDDDD"/>
        </a:lt2>
        <a:accent1>
          <a:srgbClr val="31B36C"/>
        </a:accent1>
        <a:accent2>
          <a:srgbClr val="0099FF"/>
        </a:accent2>
        <a:accent3>
          <a:srgbClr val="FFFFFF"/>
        </a:accent3>
        <a:accent4>
          <a:srgbClr val="141452"/>
        </a:accent4>
        <a:accent5>
          <a:srgbClr val="ADD6BA"/>
        </a:accent5>
        <a:accent6>
          <a:srgbClr val="008AE7"/>
        </a:accent6>
        <a:hlink>
          <a:srgbClr val="A0963C"/>
        </a:hlink>
        <a:folHlink>
          <a:srgbClr val="A0963C"/>
        </a:folHlink>
      </a:clrScheme>
      <a:clrMap bg1="lt1" tx1="dk1" bg2="lt2" tx2="dk2" accent1="accent1" accent2="accent2" accent3="accent3" accent4="accent4" accent5="accent5" accent6="accent6" hlink="hlink" folHlink="folHlink"/>
    </a:extraClrScheme>
    <a:extraClrScheme>
      <a:clrScheme name="sample 3">
        <a:dk1>
          <a:srgbClr val="17347D"/>
        </a:dk1>
        <a:lt1>
          <a:srgbClr val="FFFFFF"/>
        </a:lt1>
        <a:dk2>
          <a:srgbClr val="3366CC"/>
        </a:dk2>
        <a:lt2>
          <a:srgbClr val="DDDDDD"/>
        </a:lt2>
        <a:accent1>
          <a:srgbClr val="77B7E7"/>
        </a:accent1>
        <a:accent2>
          <a:srgbClr val="45AB7D"/>
        </a:accent2>
        <a:accent3>
          <a:srgbClr val="FFFFFF"/>
        </a:accent3>
        <a:accent4>
          <a:srgbClr val="122B6A"/>
        </a:accent4>
        <a:accent5>
          <a:srgbClr val="BDD8F1"/>
        </a:accent5>
        <a:accent6>
          <a:srgbClr val="3E9B71"/>
        </a:accent6>
        <a:hlink>
          <a:srgbClr val="9999FF"/>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Sumi Painting">
  <a:themeElements>
    <a:clrScheme name="">
      <a:dk1>
        <a:srgbClr val="08080C"/>
      </a:dk1>
      <a:lt1>
        <a:srgbClr val="FFFFFF"/>
      </a:lt1>
      <a:dk2>
        <a:srgbClr val="660066"/>
      </a:dk2>
      <a:lt2>
        <a:srgbClr val="9797B7"/>
      </a:lt2>
      <a:accent1>
        <a:srgbClr val="A7CCD9"/>
      </a:accent1>
      <a:accent2>
        <a:srgbClr val="C7C7DF"/>
      </a:accent2>
      <a:accent3>
        <a:srgbClr val="FFFFFF"/>
      </a:accent3>
      <a:accent4>
        <a:srgbClr val="060609"/>
      </a:accent4>
      <a:accent5>
        <a:srgbClr val="D0E2E9"/>
      </a:accent5>
      <a:accent6>
        <a:srgbClr val="B4B4CA"/>
      </a:accent6>
      <a:hlink>
        <a:srgbClr val="9595FF"/>
      </a:hlink>
      <a:folHlink>
        <a:srgbClr val="8888AE"/>
      </a:folHlink>
    </a:clrScheme>
    <a:fontScheme name="Sumi Painting">
      <a:majorFont>
        <a:latin typeface="Tahoma"/>
        <a:ea typeface="SimSun"/>
        <a:cs typeface=""/>
      </a:majorFont>
      <a:minorFont>
        <a:latin typeface="Tahoma"/>
        <a:ea typeface="SimSun"/>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1" i="0" u="none" strike="noStrike" cap="none" normalizeH="0" baseline="0" smtClean="0">
            <a:ln>
              <a:noFill/>
            </a:ln>
            <a:solidFill>
              <a:schemeClr val="tx1"/>
            </a:solidFill>
            <a:effectLst/>
            <a:latin typeface="Times New Roman" pitchFamily="18" charset="0"/>
            <a:ea typeface="SimSun"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1" i="0" u="none" strike="noStrike" cap="none" normalizeH="0" baseline="0" smtClean="0">
            <a:ln>
              <a:noFill/>
            </a:ln>
            <a:solidFill>
              <a:schemeClr val="tx1"/>
            </a:solidFill>
            <a:effectLst/>
            <a:latin typeface="Times New Roman" pitchFamily="18" charset="0"/>
            <a:ea typeface="SimSun" pitchFamily="2" charset="-122"/>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顶级ppt模版1</Template>
  <TotalTime>5014</TotalTime>
  <Words>9135</Words>
  <Application>Microsoft Office PowerPoint</Application>
  <PresentationFormat>全屏显示(4:3)</PresentationFormat>
  <Paragraphs>1353</Paragraphs>
  <Slides>166</Slides>
  <Notes>82</Notes>
  <HiddenSlides>0</HiddenSlides>
  <MMClips>0</MMClips>
  <ScaleCrop>false</ScaleCrop>
  <HeadingPairs>
    <vt:vector size="6" baseType="variant">
      <vt:variant>
        <vt:lpstr>主题</vt:lpstr>
      </vt:variant>
      <vt:variant>
        <vt:i4>6</vt:i4>
      </vt:variant>
      <vt:variant>
        <vt:lpstr>嵌入 OLE 服务器</vt:lpstr>
      </vt:variant>
      <vt:variant>
        <vt:i4>2</vt:i4>
      </vt:variant>
      <vt:variant>
        <vt:lpstr>幻灯片标题</vt:lpstr>
      </vt:variant>
      <vt:variant>
        <vt:i4>166</vt:i4>
      </vt:variant>
    </vt:vector>
  </HeadingPairs>
  <TitlesOfParts>
    <vt:vector size="174" baseType="lpstr">
      <vt:lpstr>sample</vt:lpstr>
      <vt:lpstr>Sumi Painting</vt:lpstr>
      <vt:lpstr>1_sample</vt:lpstr>
      <vt:lpstr>1_Sumi Painting</vt:lpstr>
      <vt:lpstr>2_sample</vt:lpstr>
      <vt:lpstr>2_Sumi Painting</vt:lpstr>
      <vt:lpstr>文档</vt:lpstr>
      <vt:lpstr>Document</vt:lpstr>
      <vt:lpstr>软件工程师培训</vt:lpstr>
      <vt:lpstr>关于软件设计师考试</vt:lpstr>
      <vt:lpstr>关于软件设计师考试</vt:lpstr>
      <vt:lpstr>关于软件设计师考试</vt:lpstr>
      <vt:lpstr>PowerPoint 演示文稿</vt:lpstr>
      <vt:lpstr>计算机系统知识</vt:lpstr>
      <vt:lpstr>最新N年前的大纲要求(个人觉得不准)</vt:lpstr>
      <vt:lpstr>最新N年前的大纲要求（续）</vt:lpstr>
      <vt:lpstr>最新N年前删除的大纲要求</vt:lpstr>
      <vt:lpstr>本教材大纲要求</vt:lpstr>
      <vt:lpstr>近年考点统计</vt:lpstr>
      <vt:lpstr>知识点1：数据的表示</vt:lpstr>
      <vt:lpstr>2.1 数值数据的表示</vt:lpstr>
      <vt:lpstr>2.1 数值数据的表示</vt:lpstr>
      <vt:lpstr>2.1 数值数据的表示</vt:lpstr>
      <vt:lpstr>2.1 数值数据的表示</vt:lpstr>
      <vt:lpstr>2.1 数值数据的表示</vt:lpstr>
      <vt:lpstr>2.1 数值数据的表示</vt:lpstr>
      <vt:lpstr>2.1 数值数据的表示</vt:lpstr>
      <vt:lpstr>2.2  机器数的定点表示与浮点表示      </vt:lpstr>
      <vt:lpstr>2.2 机器数的定点表示与浮点表示      </vt:lpstr>
      <vt:lpstr>2.2 机器数的定点表示与浮点表示      </vt:lpstr>
      <vt:lpstr>2.2 机器数的定点表示与浮点表示      </vt:lpstr>
      <vt:lpstr>2.2 机器数的定点表示与浮点表示      </vt:lpstr>
      <vt:lpstr>2.2 机器数的定点表示与浮点表示      </vt:lpstr>
      <vt:lpstr>2.2 机器数的定点表示与浮点表示      </vt:lpstr>
      <vt:lpstr>2.2 机器数的定点表示与浮点表示      </vt:lpstr>
      <vt:lpstr>2.2 机器数的定点表示与浮点表示      </vt:lpstr>
      <vt:lpstr>2.2 机器数的定点表示与浮点表示      </vt:lpstr>
      <vt:lpstr>2.2 机器数的定点表示与浮点表示</vt:lpstr>
      <vt:lpstr> 2.2 机器数的定点表示与浮点表示</vt:lpstr>
      <vt:lpstr> 2.2 机器数的定点表示与浮点表示</vt:lpstr>
      <vt:lpstr> 2.2 机器数的定点表示与浮点表示</vt:lpstr>
      <vt:lpstr>2.2 机器数的定点表示与浮点表示      </vt:lpstr>
      <vt:lpstr>2.2 机器数的定点表示与浮点表示      </vt:lpstr>
      <vt:lpstr>2.2 机器数的定点表示与浮点表示      </vt:lpstr>
      <vt:lpstr>2.2 机器数的定点表示与浮点表示      </vt:lpstr>
      <vt:lpstr> 2.2 机器数的定点表示与浮点表示      </vt:lpstr>
      <vt:lpstr>知识点1：数据的表示练习</vt:lpstr>
      <vt:lpstr>知识点1：数据的表示练习</vt:lpstr>
      <vt:lpstr>知识点1：数据的表示练习</vt:lpstr>
      <vt:lpstr>知识点1：数据的表示练习</vt:lpstr>
      <vt:lpstr>知识点1：数据的表示练习</vt:lpstr>
      <vt:lpstr>知识点1：数据的表示练习</vt:lpstr>
      <vt:lpstr>知识点1：数据的表示练习</vt:lpstr>
      <vt:lpstr>知识点2：计算机系统的硬件的基本组成</vt:lpstr>
      <vt:lpstr>PowerPoint 演示文稿</vt:lpstr>
      <vt:lpstr>知识点2：计算机系统的硬件的基本组成练习</vt:lpstr>
      <vt:lpstr>知识点2：计算机系统的硬件的基本组成练习</vt:lpstr>
      <vt:lpstr>知识点2：计算机系统的硬件的基本组成练习</vt:lpstr>
      <vt:lpstr>知识点2：计算机系统的硬件的基本组成练习</vt:lpstr>
      <vt:lpstr>知识点2：计算机系统的硬件的基本组成练习</vt:lpstr>
      <vt:lpstr>知识点3：安全性、可靠性与系统测评基础知识</vt:lpstr>
      <vt:lpstr>知识点3：病毒知识</vt:lpstr>
      <vt:lpstr>知识点3：病毒知识</vt:lpstr>
      <vt:lpstr>知识点3：病毒知识</vt:lpstr>
      <vt:lpstr>知识点3：病毒知识</vt:lpstr>
      <vt:lpstr>知识点3：病毒知识</vt:lpstr>
      <vt:lpstr>知识点3：病毒知识</vt:lpstr>
      <vt:lpstr>知识点3：病毒知识</vt:lpstr>
      <vt:lpstr>知识点3：病毒知识</vt:lpstr>
      <vt:lpstr>知识点4：加密技术</vt:lpstr>
      <vt:lpstr>知识点4：加密技术</vt:lpstr>
      <vt:lpstr>知识点4：加密技术</vt:lpstr>
      <vt:lpstr>知识点4：加密技术</vt:lpstr>
      <vt:lpstr>知识点5：可靠性计算</vt:lpstr>
      <vt:lpstr>知识点5：可靠性计算</vt:lpstr>
      <vt:lpstr>知识点5：可靠性计算</vt:lpstr>
      <vt:lpstr>知识点6：主存MM</vt:lpstr>
      <vt:lpstr>知识点6：主存MM</vt:lpstr>
      <vt:lpstr>知识点6：主存MM例题</vt:lpstr>
      <vt:lpstr>知识点7：高速缓冲器Cache</vt:lpstr>
      <vt:lpstr>知识点7：高速缓冲器Cache</vt:lpstr>
      <vt:lpstr>知识点7：高速缓冲器Cache</vt:lpstr>
      <vt:lpstr>知识点8：主存与cache的地址映射</vt:lpstr>
      <vt:lpstr>知识点8：主存与cache的地址映射</vt:lpstr>
      <vt:lpstr>知识点8：主存与cache的地址映射</vt:lpstr>
      <vt:lpstr>知识点8：主存与cache的地址映射</vt:lpstr>
      <vt:lpstr>知识点8：主存与cache的地址映射</vt:lpstr>
      <vt:lpstr>知识点8：主存与cache的地址映射</vt:lpstr>
      <vt:lpstr>知识点8：主存与cache的地址映射</vt:lpstr>
      <vt:lpstr>知识点8：主存与cache的地址映射</vt:lpstr>
      <vt:lpstr>知识点8：主存与cache的地址映射</vt:lpstr>
      <vt:lpstr>知识点8：主存与cache的地址映射</vt:lpstr>
      <vt:lpstr>知识点8：主存与cache的地址映射</vt:lpstr>
      <vt:lpstr>知识点8：主存与cache的地址映射</vt:lpstr>
      <vt:lpstr>知识点9：硬磁盘存储设备</vt:lpstr>
      <vt:lpstr>知识点9：硬磁盘存储设备</vt:lpstr>
      <vt:lpstr>知识点9：硬磁盘存储设备</vt:lpstr>
      <vt:lpstr>知识点9：硬磁盘存储设备</vt:lpstr>
      <vt:lpstr>知识点10：指令系统</vt:lpstr>
      <vt:lpstr>PowerPoint 演示文稿</vt:lpstr>
      <vt:lpstr>知识点10：指令系统</vt:lpstr>
      <vt:lpstr>3.2 寻址技术</vt:lpstr>
      <vt:lpstr>3.2 寻址技术</vt:lpstr>
      <vt:lpstr>3.2 寻址技术</vt:lpstr>
      <vt:lpstr>3.2 寻址技术</vt:lpstr>
      <vt:lpstr>3.2 寻址技术</vt:lpstr>
      <vt:lpstr>3.2 寻址技术</vt:lpstr>
      <vt:lpstr>3.2 寻址技术</vt:lpstr>
      <vt:lpstr>3.2 寻址技术</vt:lpstr>
      <vt:lpstr>3.2 寻址技术</vt:lpstr>
      <vt:lpstr>3.2 寻址技术</vt:lpstr>
      <vt:lpstr>知识点10：指令系统</vt:lpstr>
      <vt:lpstr>知识点10：指令系统</vt:lpstr>
      <vt:lpstr>知识点10：指令系统</vt:lpstr>
      <vt:lpstr>知识点10：指令系统</vt:lpstr>
      <vt:lpstr>知识点10：指令系统</vt:lpstr>
      <vt:lpstr>知识点10：指令系统</vt:lpstr>
      <vt:lpstr>知识点10：指令系统</vt:lpstr>
      <vt:lpstr>知识点11：流水线技术</vt:lpstr>
      <vt:lpstr>知识点11：流水线技术</vt:lpstr>
      <vt:lpstr>知识点12：总线</vt:lpstr>
      <vt:lpstr>知识点12：总线</vt:lpstr>
      <vt:lpstr>知识点2：总线</vt:lpstr>
      <vt:lpstr>知识点12：总线练习题</vt:lpstr>
      <vt:lpstr>知识点13：输入输出系统</vt:lpstr>
      <vt:lpstr>知识点14：输入输出系统</vt:lpstr>
      <vt:lpstr>2012年上半年真题</vt:lpstr>
      <vt:lpstr>2012年上半年真题</vt:lpstr>
      <vt:lpstr>2012年上半年真题</vt:lpstr>
      <vt:lpstr>2012年上半年真题</vt:lpstr>
      <vt:lpstr>2012年上半年真题</vt:lpstr>
      <vt:lpstr>2012年下半年真题</vt:lpstr>
      <vt:lpstr>2012年下半年真题</vt:lpstr>
      <vt:lpstr>2012年下半年真题</vt:lpstr>
      <vt:lpstr>2012年下半年真题</vt:lpstr>
      <vt:lpstr>2012年下半年真题</vt:lpstr>
      <vt:lpstr>2012年下半年真题</vt:lpstr>
      <vt:lpstr>2013年上半年真题</vt:lpstr>
      <vt:lpstr>2013年上半年真题</vt:lpstr>
      <vt:lpstr>2013年上半年真题</vt:lpstr>
      <vt:lpstr>2013年上半年真题</vt:lpstr>
      <vt:lpstr>2013年上半年真题</vt:lpstr>
      <vt:lpstr>2013年下半年真题</vt:lpstr>
      <vt:lpstr>2013年下半年真题</vt:lpstr>
      <vt:lpstr>2013年下半年真题</vt:lpstr>
      <vt:lpstr>2013年下半年真题</vt:lpstr>
      <vt:lpstr>2013年下半年真题</vt:lpstr>
      <vt:lpstr>2013年下半年真题</vt:lpstr>
      <vt:lpstr>2013年下半年真题</vt:lpstr>
      <vt:lpstr>2014年上半年真题</vt:lpstr>
      <vt:lpstr>2014年上半年真题</vt:lpstr>
      <vt:lpstr>2014年上半年真题</vt:lpstr>
      <vt:lpstr>2014年上半年真题</vt:lpstr>
      <vt:lpstr>2014年上半年真题</vt:lpstr>
      <vt:lpstr>2014年下半年真题</vt:lpstr>
      <vt:lpstr>2014年下半年真题</vt:lpstr>
      <vt:lpstr>2014年下半年真题</vt:lpstr>
      <vt:lpstr>2014年下半年真题</vt:lpstr>
      <vt:lpstr>2014年下半年真题</vt:lpstr>
      <vt:lpstr>2014年下半年真题</vt:lpstr>
      <vt:lpstr>2015年上半年真题</vt:lpstr>
      <vt:lpstr>2015年上半年真题</vt:lpstr>
      <vt:lpstr>2015年上半年真题</vt:lpstr>
      <vt:lpstr>2015年上半年真题</vt:lpstr>
      <vt:lpstr>2015年上半年真题</vt:lpstr>
      <vt:lpstr>2015年上半年真题</vt:lpstr>
      <vt:lpstr>2015年下半年真题</vt:lpstr>
      <vt:lpstr>2015年下半年真题</vt:lpstr>
      <vt:lpstr>2015年下半年真题</vt:lpstr>
      <vt:lpstr>病毒真题（13年上半年）</vt:lpstr>
      <vt:lpstr>病毒真题（13年下半年）</vt:lpstr>
      <vt:lpstr>病毒真题（14年上半年）</vt:lpstr>
      <vt:lpstr>病毒真题（14年下半年）</vt:lpstr>
      <vt:lpstr>病毒真题（14年下半年）</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dc:creator>
  <cp:lastModifiedBy>Frank</cp:lastModifiedBy>
  <cp:revision>270</cp:revision>
  <cp:lastPrinted>1601-01-01T00:00:00Z</cp:lastPrinted>
  <dcterms:created xsi:type="dcterms:W3CDTF">1601-01-01T00:00:00Z</dcterms:created>
  <dcterms:modified xsi:type="dcterms:W3CDTF">2016-03-07T04:06:46Z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